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260" r:id="rId3"/>
    <p:sldId id="279" r:id="rId4"/>
    <p:sldId id="263" r:id="rId5"/>
    <p:sldId id="265" r:id="rId6"/>
    <p:sldId id="266" r:id="rId7"/>
    <p:sldId id="267" r:id="rId8"/>
    <p:sldId id="268" r:id="rId9"/>
    <p:sldId id="269" r:id="rId10"/>
    <p:sldId id="271" r:id="rId11"/>
    <p:sldId id="272" r:id="rId12"/>
    <p:sldId id="275" r:id="rId13"/>
    <p:sldId id="273" r:id="rId14"/>
    <p:sldId id="274" r:id="rId15"/>
    <p:sldId id="282" r:id="rId16"/>
    <p:sldId id="283" r:id="rId17"/>
    <p:sldId id="284" r:id="rId18"/>
    <p:sldId id="285" r:id="rId19"/>
    <p:sldId id="286" r:id="rId20"/>
    <p:sldId id="280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CAB73-5882-4E36-9E16-3B685E34BB85}" v="9" dt="2019-09-23T05:44:29.563"/>
    <p1510:client id="{501560BE-5F12-4BB8-BF26-CBD11639B8CC}" v="2" dt="2019-09-23T16:59:11.5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424" autoAdjust="0"/>
  </p:normalViewPr>
  <p:slideViewPr>
    <p:cSldViewPr snapToGrid="0">
      <p:cViewPr varScale="1">
        <p:scale>
          <a:sx n="91" d="100"/>
          <a:sy n="91" d="100"/>
        </p:scale>
        <p:origin x="70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en Troll" userId="04cbb209de89fddc" providerId="LiveId" clId="{501560BE-5F12-4BB8-BF26-CBD11639B8CC}"/>
    <pc:docChg chg="modSld">
      <pc:chgData name="Green Troll" userId="04cbb209de89fddc" providerId="LiveId" clId="{501560BE-5F12-4BB8-BF26-CBD11639B8CC}" dt="2019-09-23T16:59:11.522" v="1"/>
      <pc:docMkLst>
        <pc:docMk/>
      </pc:docMkLst>
      <pc:sldChg chg="modAnim">
        <pc:chgData name="Green Troll" userId="04cbb209de89fddc" providerId="LiveId" clId="{501560BE-5F12-4BB8-BF26-CBD11639B8CC}" dt="2019-09-23T16:59:11.522" v="1"/>
        <pc:sldMkLst>
          <pc:docMk/>
          <pc:sldMk cId="713892030" sldId="285"/>
        </pc:sldMkLst>
      </pc:sldChg>
    </pc:docChg>
  </pc:docChgLst>
  <pc:docChgLst>
    <pc:chgData name="Utilisateur invité" userId="S::urn:spo:anon#74dca02d8351ca9f29ed2b2fa4f98a08f2d7e867f0b51946b79ad770d9d406e7::" providerId="AD" clId="Web-{45343B3B-FB5F-CB28-D398-BB16749808F3}"/>
    <pc:docChg chg="modSld">
      <pc:chgData name="Utilisateur invité" userId="S::urn:spo:anon#74dca02d8351ca9f29ed2b2fa4f98a08f2d7e867f0b51946b79ad770d9d406e7::" providerId="AD" clId="Web-{45343B3B-FB5F-CB28-D398-BB16749808F3}" dt="2019-09-17T06:34:32.723" v="204" actId="1076"/>
      <pc:docMkLst>
        <pc:docMk/>
      </pc:docMkLst>
      <pc:sldChg chg="modSp">
        <pc:chgData name="Utilisateur invité" userId="S::urn:spo:anon#74dca02d8351ca9f29ed2b2fa4f98a08f2d7e867f0b51946b79ad770d9d406e7::" providerId="AD" clId="Web-{45343B3B-FB5F-CB28-D398-BB16749808F3}" dt="2019-09-17T06:34:32.723" v="204" actId="1076"/>
        <pc:sldMkLst>
          <pc:docMk/>
          <pc:sldMk cId="1377019932" sldId="259"/>
        </pc:sldMkLst>
        <pc:picChg chg="mod">
          <ac:chgData name="Utilisateur invité" userId="S::urn:spo:anon#74dca02d8351ca9f29ed2b2fa4f98a08f2d7e867f0b51946b79ad770d9d406e7::" providerId="AD" clId="Web-{45343B3B-FB5F-CB28-D398-BB16749808F3}" dt="2019-09-17T06:34:32.723" v="204" actId="1076"/>
          <ac:picMkLst>
            <pc:docMk/>
            <pc:sldMk cId="1377019932" sldId="259"/>
            <ac:picMk id="8" creationId="{ACFBC3A1-9359-44BF-AC75-3121DC42F241}"/>
          </ac:picMkLst>
        </pc:picChg>
      </pc:sldChg>
    </pc:docChg>
  </pc:docChgLst>
  <pc:docChgLst>
    <pc:chgData name="Grégoire TERNON" userId="a2b24eee-2039-471e-aa48-cecbed7fb9e1" providerId="ADAL" clId="{42E6E547-2BF1-4689-9955-B3FA9F811C03}"/>
    <pc:docChg chg="undo custSel addSld modSld modMainMaster">
      <pc:chgData name="Grégoire TERNON" userId="a2b24eee-2039-471e-aa48-cecbed7fb9e1" providerId="ADAL" clId="{42E6E547-2BF1-4689-9955-B3FA9F811C03}" dt="2019-09-16T11:18:46.860" v="1104" actId="1036"/>
      <pc:docMkLst>
        <pc:docMk/>
      </pc:docMkLst>
      <pc:sldChg chg="modSp">
        <pc:chgData name="Grégoire TERNON" userId="a2b24eee-2039-471e-aa48-cecbed7fb9e1" providerId="ADAL" clId="{42E6E547-2BF1-4689-9955-B3FA9F811C03}" dt="2019-09-16T11:14:01.472" v="1054" actId="20577"/>
        <pc:sldMkLst>
          <pc:docMk/>
          <pc:sldMk cId="376892805" sldId="258"/>
        </pc:sldMkLst>
        <pc:spChg chg="mod">
          <ac:chgData name="Grégoire TERNON" userId="a2b24eee-2039-471e-aa48-cecbed7fb9e1" providerId="ADAL" clId="{42E6E547-2BF1-4689-9955-B3FA9F811C03}" dt="2019-09-16T11:14:01.472" v="1054" actId="20577"/>
          <ac:spMkLst>
            <pc:docMk/>
            <pc:sldMk cId="376892805" sldId="258"/>
            <ac:spMk id="2" creationId="{6EBA9FE9-8D48-46B1-BC0F-D5D7B15642D1}"/>
          </ac:spMkLst>
        </pc:spChg>
      </pc:sldChg>
      <pc:sldChg chg="addSp delSp modSp">
        <pc:chgData name="Grégoire TERNON" userId="a2b24eee-2039-471e-aa48-cecbed7fb9e1" providerId="ADAL" clId="{42E6E547-2BF1-4689-9955-B3FA9F811C03}" dt="2019-09-13T15:25:36.462" v="118" actId="1076"/>
        <pc:sldMkLst>
          <pc:docMk/>
          <pc:sldMk cId="1717586200" sldId="260"/>
        </pc:sldMkLst>
        <pc:spChg chg="del">
          <ac:chgData name="Grégoire TERNON" userId="a2b24eee-2039-471e-aa48-cecbed7fb9e1" providerId="ADAL" clId="{42E6E547-2BF1-4689-9955-B3FA9F811C03}" dt="2019-09-13T15:18:16.009" v="11" actId="478"/>
          <ac:spMkLst>
            <pc:docMk/>
            <pc:sldMk cId="1717586200" sldId="260"/>
            <ac:spMk id="2" creationId="{35703FAB-0176-4EFC-9812-11DA55B1C67D}"/>
          </ac:spMkLst>
        </pc:spChg>
        <pc:spChg chg="add mod">
          <ac:chgData name="Grégoire TERNON" userId="a2b24eee-2039-471e-aa48-cecbed7fb9e1" providerId="ADAL" clId="{42E6E547-2BF1-4689-9955-B3FA9F811C03}" dt="2019-09-13T15:25:36.462" v="118" actId="1076"/>
          <ac:spMkLst>
            <pc:docMk/>
            <pc:sldMk cId="1717586200" sldId="260"/>
            <ac:spMk id="11" creationId="{256130C1-3C13-4ED1-9F45-FD7701C18B84}"/>
          </ac:spMkLst>
        </pc:spChg>
        <pc:spChg chg="add mod">
          <ac:chgData name="Grégoire TERNON" userId="a2b24eee-2039-471e-aa48-cecbed7fb9e1" providerId="ADAL" clId="{42E6E547-2BF1-4689-9955-B3FA9F811C03}" dt="2019-09-13T15:25:36.462" v="118" actId="1076"/>
          <ac:spMkLst>
            <pc:docMk/>
            <pc:sldMk cId="1717586200" sldId="260"/>
            <ac:spMk id="12" creationId="{E69AF428-743C-4D6C-854D-DF571CFC3FF0}"/>
          </ac:spMkLst>
        </pc:spChg>
        <pc:picChg chg="del mod">
          <ac:chgData name="Grégoire TERNON" userId="a2b24eee-2039-471e-aa48-cecbed7fb9e1" providerId="ADAL" clId="{42E6E547-2BF1-4689-9955-B3FA9F811C03}" dt="2019-09-13T15:18:13.426" v="10" actId="478"/>
          <ac:picMkLst>
            <pc:docMk/>
            <pc:sldMk cId="1717586200" sldId="260"/>
            <ac:picMk id="3" creationId="{1FB03357-19F9-4D47-925B-10450C319FF1}"/>
          </ac:picMkLst>
        </pc:picChg>
        <pc:picChg chg="del">
          <ac:chgData name="Grégoire TERNON" userId="a2b24eee-2039-471e-aa48-cecbed7fb9e1" providerId="ADAL" clId="{42E6E547-2BF1-4689-9955-B3FA9F811C03}" dt="2019-09-13T15:18:16.009" v="11" actId="478"/>
          <ac:picMkLst>
            <pc:docMk/>
            <pc:sldMk cId="1717586200" sldId="260"/>
            <ac:picMk id="4" creationId="{7D03F0D9-E7CC-44A7-A024-208D50F5C311}"/>
          </ac:picMkLst>
        </pc:picChg>
        <pc:picChg chg="del">
          <ac:chgData name="Grégoire TERNON" userId="a2b24eee-2039-471e-aa48-cecbed7fb9e1" providerId="ADAL" clId="{42E6E547-2BF1-4689-9955-B3FA9F811C03}" dt="2019-09-13T15:18:16.009" v="11" actId="478"/>
          <ac:picMkLst>
            <pc:docMk/>
            <pc:sldMk cId="1717586200" sldId="260"/>
            <ac:picMk id="5" creationId="{A8091DB8-05C5-467B-8321-CCC764106DD5}"/>
          </ac:picMkLst>
        </pc:picChg>
        <pc:picChg chg="del">
          <ac:chgData name="Grégoire TERNON" userId="a2b24eee-2039-471e-aa48-cecbed7fb9e1" providerId="ADAL" clId="{42E6E547-2BF1-4689-9955-B3FA9F811C03}" dt="2019-09-13T15:18:16.009" v="11" actId="478"/>
          <ac:picMkLst>
            <pc:docMk/>
            <pc:sldMk cId="1717586200" sldId="260"/>
            <ac:picMk id="6" creationId="{5AFB178C-A98B-4502-8957-40FBCCABA4F7}"/>
          </ac:picMkLst>
        </pc:picChg>
        <pc:picChg chg="del">
          <ac:chgData name="Grégoire TERNON" userId="a2b24eee-2039-471e-aa48-cecbed7fb9e1" providerId="ADAL" clId="{42E6E547-2BF1-4689-9955-B3FA9F811C03}" dt="2019-09-13T15:18:16.009" v="11" actId="478"/>
          <ac:picMkLst>
            <pc:docMk/>
            <pc:sldMk cId="1717586200" sldId="260"/>
            <ac:picMk id="7" creationId="{5F78EB2D-4C72-4DB9-AB4E-48582A0D4DA7}"/>
          </ac:picMkLst>
        </pc:picChg>
        <pc:picChg chg="del">
          <ac:chgData name="Grégoire TERNON" userId="a2b24eee-2039-471e-aa48-cecbed7fb9e1" providerId="ADAL" clId="{42E6E547-2BF1-4689-9955-B3FA9F811C03}" dt="2019-09-13T15:18:16.009" v="11" actId="478"/>
          <ac:picMkLst>
            <pc:docMk/>
            <pc:sldMk cId="1717586200" sldId="260"/>
            <ac:picMk id="8" creationId="{ACFBC3A1-9359-44BF-AC75-3121DC42F241}"/>
          </ac:picMkLst>
        </pc:picChg>
        <pc:picChg chg="add mod">
          <ac:chgData name="Grégoire TERNON" userId="a2b24eee-2039-471e-aa48-cecbed7fb9e1" providerId="ADAL" clId="{42E6E547-2BF1-4689-9955-B3FA9F811C03}" dt="2019-09-13T15:25:36.462" v="118" actId="1076"/>
          <ac:picMkLst>
            <pc:docMk/>
            <pc:sldMk cId="1717586200" sldId="260"/>
            <ac:picMk id="13" creationId="{0B452147-4345-4AE9-80CC-77F5255235AB}"/>
          </ac:picMkLst>
        </pc:picChg>
        <pc:picChg chg="add mod">
          <ac:chgData name="Grégoire TERNON" userId="a2b24eee-2039-471e-aa48-cecbed7fb9e1" providerId="ADAL" clId="{42E6E547-2BF1-4689-9955-B3FA9F811C03}" dt="2019-09-13T15:25:36.462" v="118" actId="1076"/>
          <ac:picMkLst>
            <pc:docMk/>
            <pc:sldMk cId="1717586200" sldId="260"/>
            <ac:picMk id="14" creationId="{0F214DA9-7F62-4418-A804-F4EB66DD0768}"/>
          </ac:picMkLst>
        </pc:picChg>
        <pc:picChg chg="add del mod">
          <ac:chgData name="Grégoire TERNON" userId="a2b24eee-2039-471e-aa48-cecbed7fb9e1" providerId="ADAL" clId="{42E6E547-2BF1-4689-9955-B3FA9F811C03}" dt="2019-09-13T15:25:25.903" v="117" actId="478"/>
          <ac:picMkLst>
            <pc:docMk/>
            <pc:sldMk cId="1717586200" sldId="260"/>
            <ac:picMk id="15" creationId="{A33AD7D6-5EDE-45D5-80C1-0571CDA830D4}"/>
          </ac:picMkLst>
        </pc:picChg>
        <pc:picChg chg="add del mod">
          <ac:chgData name="Grégoire TERNON" userId="a2b24eee-2039-471e-aa48-cecbed7fb9e1" providerId="ADAL" clId="{42E6E547-2BF1-4689-9955-B3FA9F811C03}" dt="2019-09-13T15:25:25.903" v="117" actId="478"/>
          <ac:picMkLst>
            <pc:docMk/>
            <pc:sldMk cId="1717586200" sldId="260"/>
            <ac:picMk id="16" creationId="{241D86CD-C87B-4BFD-8256-30E3F11971AA}"/>
          </ac:picMkLst>
        </pc:picChg>
        <pc:picChg chg="add del mod">
          <ac:chgData name="Grégoire TERNON" userId="a2b24eee-2039-471e-aa48-cecbed7fb9e1" providerId="ADAL" clId="{42E6E547-2BF1-4689-9955-B3FA9F811C03}" dt="2019-09-13T15:25:25.903" v="117" actId="478"/>
          <ac:picMkLst>
            <pc:docMk/>
            <pc:sldMk cId="1717586200" sldId="260"/>
            <ac:picMk id="17" creationId="{F07678E8-E98F-414D-B528-4AF29DBFCCCD}"/>
          </ac:picMkLst>
        </pc:picChg>
        <pc:picChg chg="add del mod">
          <ac:chgData name="Grégoire TERNON" userId="a2b24eee-2039-471e-aa48-cecbed7fb9e1" providerId="ADAL" clId="{42E6E547-2BF1-4689-9955-B3FA9F811C03}" dt="2019-09-13T15:25:25.903" v="117" actId="478"/>
          <ac:picMkLst>
            <pc:docMk/>
            <pc:sldMk cId="1717586200" sldId="260"/>
            <ac:picMk id="18" creationId="{B91F4A3D-1135-468B-8AA2-58C7E23F2930}"/>
          </ac:picMkLst>
        </pc:picChg>
        <pc:picChg chg="add del mod">
          <ac:chgData name="Grégoire TERNON" userId="a2b24eee-2039-471e-aa48-cecbed7fb9e1" providerId="ADAL" clId="{42E6E547-2BF1-4689-9955-B3FA9F811C03}" dt="2019-09-13T15:25:25.903" v="117" actId="478"/>
          <ac:picMkLst>
            <pc:docMk/>
            <pc:sldMk cId="1717586200" sldId="260"/>
            <ac:picMk id="19" creationId="{0D04983C-3836-4C59-80A8-19880E162681}"/>
          </ac:picMkLst>
        </pc:picChg>
        <pc:picChg chg="add del mod">
          <ac:chgData name="Grégoire TERNON" userId="a2b24eee-2039-471e-aa48-cecbed7fb9e1" providerId="ADAL" clId="{42E6E547-2BF1-4689-9955-B3FA9F811C03}" dt="2019-09-13T15:25:25.903" v="117" actId="478"/>
          <ac:picMkLst>
            <pc:docMk/>
            <pc:sldMk cId="1717586200" sldId="260"/>
            <ac:picMk id="20" creationId="{A586750A-E231-4358-828E-54B624AD8688}"/>
          </ac:picMkLst>
        </pc:picChg>
        <pc:picChg chg="del">
          <ac:chgData name="Grégoire TERNON" userId="a2b24eee-2039-471e-aa48-cecbed7fb9e1" providerId="ADAL" clId="{42E6E547-2BF1-4689-9955-B3FA9F811C03}" dt="2019-09-13T15:18:16.009" v="11" actId="478"/>
          <ac:picMkLst>
            <pc:docMk/>
            <pc:sldMk cId="1717586200" sldId="260"/>
            <ac:picMk id="1026" creationId="{93ECE016-16B2-4728-B2D4-43C46DD67A07}"/>
          </ac:picMkLst>
        </pc:picChg>
        <pc:picChg chg="del">
          <ac:chgData name="Grégoire TERNON" userId="a2b24eee-2039-471e-aa48-cecbed7fb9e1" providerId="ADAL" clId="{42E6E547-2BF1-4689-9955-B3FA9F811C03}" dt="2019-09-13T15:18:16.009" v="11" actId="478"/>
          <ac:picMkLst>
            <pc:docMk/>
            <pc:sldMk cId="1717586200" sldId="260"/>
            <ac:picMk id="1030" creationId="{75CB5C98-159F-4675-814E-FE955320DB1B}"/>
          </ac:picMkLst>
        </pc:picChg>
      </pc:sldChg>
      <pc:sldMasterChg chg="addSp delSp modSp">
        <pc:chgData name="Grégoire TERNON" userId="a2b24eee-2039-471e-aa48-cecbed7fb9e1" providerId="ADAL" clId="{42E6E547-2BF1-4689-9955-B3FA9F811C03}" dt="2019-09-13T15:18:00.719" v="8" actId="478"/>
        <pc:sldMasterMkLst>
          <pc:docMk/>
          <pc:sldMasterMk cId="281841501" sldId="2147483648"/>
        </pc:sldMasterMkLst>
        <pc:spChg chg="del">
          <ac:chgData name="Grégoire TERNON" userId="a2b24eee-2039-471e-aa48-cecbed7fb9e1" providerId="ADAL" clId="{42E6E547-2BF1-4689-9955-B3FA9F811C03}" dt="2019-09-13T15:16:14.286" v="0" actId="478"/>
          <ac:spMkLst>
            <pc:docMk/>
            <pc:sldMasterMk cId="281841501" sldId="2147483648"/>
            <ac:spMk id="2" creationId="{CD793B5E-2D47-4EA8-ACC9-43ED4F8A3BFC}"/>
          </ac:spMkLst>
        </pc:spChg>
        <pc:spChg chg="del">
          <ac:chgData name="Grégoire TERNON" userId="a2b24eee-2039-471e-aa48-cecbed7fb9e1" providerId="ADAL" clId="{42E6E547-2BF1-4689-9955-B3FA9F811C03}" dt="2019-09-13T15:16:15.193" v="1" actId="478"/>
          <ac:spMkLst>
            <pc:docMk/>
            <pc:sldMasterMk cId="281841501" sldId="2147483648"/>
            <ac:spMk id="3" creationId="{35BAADB7-A470-4E7D-B02B-D49729DAC2F1}"/>
          </ac:spMkLst>
        </pc:spChg>
        <pc:spChg chg="del">
          <ac:chgData name="Grégoire TERNON" userId="a2b24eee-2039-471e-aa48-cecbed7fb9e1" providerId="ADAL" clId="{42E6E547-2BF1-4689-9955-B3FA9F811C03}" dt="2019-09-13T15:16:16.616" v="2" actId="478"/>
          <ac:spMkLst>
            <pc:docMk/>
            <pc:sldMasterMk cId="281841501" sldId="2147483648"/>
            <ac:spMk id="4" creationId="{71FA5458-F398-48A7-B4E0-20BA9E35222D}"/>
          </ac:spMkLst>
        </pc:spChg>
        <pc:spChg chg="del">
          <ac:chgData name="Grégoire TERNON" userId="a2b24eee-2039-471e-aa48-cecbed7fb9e1" providerId="ADAL" clId="{42E6E547-2BF1-4689-9955-B3FA9F811C03}" dt="2019-09-13T15:16:18.033" v="3" actId="478"/>
          <ac:spMkLst>
            <pc:docMk/>
            <pc:sldMasterMk cId="281841501" sldId="2147483648"/>
            <ac:spMk id="5" creationId="{BCDCDA21-B5A7-400F-AE9C-DA7473EC5253}"/>
          </ac:spMkLst>
        </pc:spChg>
        <pc:spChg chg="del">
          <ac:chgData name="Grégoire TERNON" userId="a2b24eee-2039-471e-aa48-cecbed7fb9e1" providerId="ADAL" clId="{42E6E547-2BF1-4689-9955-B3FA9F811C03}" dt="2019-09-13T15:16:19.352" v="4" actId="478"/>
          <ac:spMkLst>
            <pc:docMk/>
            <pc:sldMasterMk cId="281841501" sldId="2147483648"/>
            <ac:spMk id="6" creationId="{3E607DA5-D1C2-4728-A4EE-5DE4D2305A0C}"/>
          </ac:spMkLst>
        </pc:spChg>
        <pc:picChg chg="add del mod">
          <ac:chgData name="Grégoire TERNON" userId="a2b24eee-2039-471e-aa48-cecbed7fb9e1" providerId="ADAL" clId="{42E6E547-2BF1-4689-9955-B3FA9F811C03}" dt="2019-09-13T15:18:00.719" v="8" actId="478"/>
          <ac:picMkLst>
            <pc:docMk/>
            <pc:sldMasterMk cId="281841501" sldId="2147483648"/>
            <ac:picMk id="7" creationId="{CEA16B58-0DDC-4698-A2D9-20FCBB5F1D85}"/>
          </ac:picMkLst>
        </pc:picChg>
      </pc:sldMasterChg>
    </pc:docChg>
  </pc:docChgLst>
  <pc:docChgLst>
    <pc:chgData name="Grégoire TERNON" userId="a2b24eee-2039-471e-aa48-cecbed7fb9e1" providerId="ADAL" clId="{13401F5D-7F42-4E24-BD1A-D0E4B2616B3F}"/>
    <pc:docChg chg="modSld">
      <pc:chgData name="Grégoire TERNON" userId="a2b24eee-2039-471e-aa48-cecbed7fb9e1" providerId="ADAL" clId="{13401F5D-7F42-4E24-BD1A-D0E4B2616B3F}" dt="2019-09-13T15:10:34.974" v="107" actId="1076"/>
      <pc:docMkLst>
        <pc:docMk/>
      </pc:docMkLst>
      <pc:sldChg chg="addSp delSp modSp">
        <pc:chgData name="Grégoire TERNON" userId="a2b24eee-2039-471e-aa48-cecbed7fb9e1" providerId="ADAL" clId="{13401F5D-7F42-4E24-BD1A-D0E4B2616B3F}" dt="2019-09-13T15:10:34.974" v="107" actId="1076"/>
        <pc:sldMkLst>
          <pc:docMk/>
          <pc:sldMk cId="1377019932" sldId="259"/>
        </pc:sldMkLst>
        <pc:spChg chg="add mod">
          <ac:chgData name="Grégoire TERNON" userId="a2b24eee-2039-471e-aa48-cecbed7fb9e1" providerId="ADAL" clId="{13401F5D-7F42-4E24-BD1A-D0E4B2616B3F}" dt="2019-09-13T15:06:17.057" v="85" actId="14838"/>
          <ac:spMkLst>
            <pc:docMk/>
            <pc:sldMk cId="1377019932" sldId="259"/>
            <ac:spMk id="2" creationId="{35703FAB-0176-4EFC-9812-11DA55B1C67D}"/>
          </ac:spMkLst>
        </pc:spChg>
        <pc:picChg chg="add mod">
          <ac:chgData name="Grégoire TERNON" userId="a2b24eee-2039-471e-aa48-cecbed7fb9e1" providerId="ADAL" clId="{13401F5D-7F42-4E24-BD1A-D0E4B2616B3F}" dt="2019-09-13T15:10:03.854" v="101" actId="14100"/>
          <ac:picMkLst>
            <pc:docMk/>
            <pc:sldMk cId="1377019932" sldId="259"/>
            <ac:picMk id="3" creationId="{1FB03357-19F9-4D47-925B-10450C319FF1}"/>
          </ac:picMkLst>
        </pc:picChg>
        <pc:picChg chg="add mod modCrop">
          <ac:chgData name="Grégoire TERNON" userId="a2b24eee-2039-471e-aa48-cecbed7fb9e1" providerId="ADAL" clId="{13401F5D-7F42-4E24-BD1A-D0E4B2616B3F}" dt="2019-09-13T15:09:23.101" v="93" actId="1076"/>
          <ac:picMkLst>
            <pc:docMk/>
            <pc:sldMk cId="1377019932" sldId="259"/>
            <ac:picMk id="4" creationId="{7D03F0D9-E7CC-44A7-A024-208D50F5C311}"/>
          </ac:picMkLst>
        </pc:picChg>
        <pc:picChg chg="add mod">
          <ac:chgData name="Grégoire TERNON" userId="a2b24eee-2039-471e-aa48-cecbed7fb9e1" providerId="ADAL" clId="{13401F5D-7F42-4E24-BD1A-D0E4B2616B3F}" dt="2019-09-13T15:09:37.167" v="96" actId="1076"/>
          <ac:picMkLst>
            <pc:docMk/>
            <pc:sldMk cId="1377019932" sldId="259"/>
            <ac:picMk id="5" creationId="{A8091DB8-05C5-467B-8321-CCC764106DD5}"/>
          </ac:picMkLst>
        </pc:picChg>
        <pc:picChg chg="add mod">
          <ac:chgData name="Grégoire TERNON" userId="a2b24eee-2039-471e-aa48-cecbed7fb9e1" providerId="ADAL" clId="{13401F5D-7F42-4E24-BD1A-D0E4B2616B3F}" dt="2019-09-13T15:09:59.550" v="100" actId="14100"/>
          <ac:picMkLst>
            <pc:docMk/>
            <pc:sldMk cId="1377019932" sldId="259"/>
            <ac:picMk id="6" creationId="{5AFB178C-A98B-4502-8957-40FBCCABA4F7}"/>
          </ac:picMkLst>
        </pc:picChg>
        <pc:picChg chg="add mod">
          <ac:chgData name="Grégoire TERNON" userId="a2b24eee-2039-471e-aa48-cecbed7fb9e1" providerId="ADAL" clId="{13401F5D-7F42-4E24-BD1A-D0E4B2616B3F}" dt="2019-09-13T15:10:19.014" v="104" actId="1076"/>
          <ac:picMkLst>
            <pc:docMk/>
            <pc:sldMk cId="1377019932" sldId="259"/>
            <ac:picMk id="7" creationId="{5F78EB2D-4C72-4DB9-AB4E-48582A0D4DA7}"/>
          </ac:picMkLst>
        </pc:picChg>
        <pc:picChg chg="add mod">
          <ac:chgData name="Grégoire TERNON" userId="a2b24eee-2039-471e-aa48-cecbed7fb9e1" providerId="ADAL" clId="{13401F5D-7F42-4E24-BD1A-D0E4B2616B3F}" dt="2019-09-13T15:10:34.974" v="107" actId="1076"/>
          <ac:picMkLst>
            <pc:docMk/>
            <pc:sldMk cId="1377019932" sldId="259"/>
            <ac:picMk id="8" creationId="{ACFBC3A1-9359-44BF-AC75-3121DC42F241}"/>
          </ac:picMkLst>
        </pc:picChg>
        <pc:picChg chg="add mod">
          <ac:chgData name="Grégoire TERNON" userId="a2b24eee-2039-471e-aa48-cecbed7fb9e1" providerId="ADAL" clId="{13401F5D-7F42-4E24-BD1A-D0E4B2616B3F}" dt="2019-09-13T15:04:25.870" v="24" actId="1076"/>
          <ac:picMkLst>
            <pc:docMk/>
            <pc:sldMk cId="1377019932" sldId="259"/>
            <ac:picMk id="1026" creationId="{93ECE016-16B2-4728-B2D4-43C46DD67A07}"/>
          </ac:picMkLst>
        </pc:picChg>
        <pc:picChg chg="add del mod">
          <ac:chgData name="Grégoire TERNON" userId="a2b24eee-2039-471e-aa48-cecbed7fb9e1" providerId="ADAL" clId="{13401F5D-7F42-4E24-BD1A-D0E4B2616B3F}" dt="2019-09-13T15:03:47.719" v="15" actId="478"/>
          <ac:picMkLst>
            <pc:docMk/>
            <pc:sldMk cId="1377019932" sldId="259"/>
            <ac:picMk id="1028" creationId="{0DBC0A46-F12F-4167-94F3-F6669A04F3BA}"/>
          </ac:picMkLst>
        </pc:picChg>
        <pc:picChg chg="add mod">
          <ac:chgData name="Grégoire TERNON" userId="a2b24eee-2039-471e-aa48-cecbed7fb9e1" providerId="ADAL" clId="{13401F5D-7F42-4E24-BD1A-D0E4B2616B3F}" dt="2019-09-13T15:04:24.662" v="23" actId="1076"/>
          <ac:picMkLst>
            <pc:docMk/>
            <pc:sldMk cId="1377019932" sldId="259"/>
            <ac:picMk id="1030" creationId="{75CB5C98-159F-4675-814E-FE955320DB1B}"/>
          </ac:picMkLst>
        </pc:picChg>
      </pc:sldChg>
    </pc:docChg>
  </pc:docChgLst>
  <pc:docChgLst>
    <pc:chgData name="Grégoire TERNON" userId="S::gternon@justdigit.fr::a2b24eee-2039-471e-aa48-cecbed7fb9e1" providerId="AD" clId="Web-{535E175B-A9F1-4804-B93A-364BEFEC0C89}"/>
    <pc:docChg chg="addSld modSld">
      <pc:chgData name="Grégoire TERNON" userId="S::gternon@justdigit.fr::a2b24eee-2039-471e-aa48-cecbed7fb9e1" providerId="AD" clId="Web-{535E175B-A9F1-4804-B93A-364BEFEC0C89}" dt="2019-09-13T14:35:59.240" v="1"/>
      <pc:docMkLst>
        <pc:docMk/>
      </pc:docMkLst>
      <pc:sldChg chg="delSp add replId">
        <pc:chgData name="Grégoire TERNON" userId="S::gternon@justdigit.fr::a2b24eee-2039-471e-aa48-cecbed7fb9e1" providerId="AD" clId="Web-{535E175B-A9F1-4804-B93A-364BEFEC0C89}" dt="2019-09-13T14:35:59.240" v="1"/>
        <pc:sldMkLst>
          <pc:docMk/>
          <pc:sldMk cId="1377019932" sldId="259"/>
        </pc:sldMkLst>
        <pc:spChg chg="del">
          <ac:chgData name="Grégoire TERNON" userId="S::gternon@justdigit.fr::a2b24eee-2039-471e-aa48-cecbed7fb9e1" providerId="AD" clId="Web-{535E175B-A9F1-4804-B93A-364BEFEC0C89}" dt="2019-09-13T14:35:59.240" v="1"/>
          <ac:spMkLst>
            <pc:docMk/>
            <pc:sldMk cId="1377019932" sldId="259"/>
            <ac:spMk id="2" creationId="{6EBA9FE9-8D48-46B1-BC0F-D5D7B15642D1}"/>
          </ac:spMkLst>
        </pc:spChg>
      </pc:sldChg>
    </pc:docChg>
  </pc:docChgLst>
  <pc:docChgLst>
    <pc:chgData name="Maxime Lentz" userId="5770e08ee3fb1987" providerId="LiveId" clId="{279122C3-17FC-4383-809F-5F5311A06BF9}"/>
    <pc:docChg chg="undo custSel modSld">
      <pc:chgData name="Maxime Lentz" userId="5770e08ee3fb1987" providerId="LiveId" clId="{279122C3-17FC-4383-809F-5F5311A06BF9}" dt="2019-09-23T11:24:28.920" v="197" actId="1076"/>
      <pc:docMkLst>
        <pc:docMk/>
      </pc:docMkLst>
      <pc:sldChg chg="modAnim">
        <pc:chgData name="Maxime Lentz" userId="5770e08ee3fb1987" providerId="LiveId" clId="{279122C3-17FC-4383-809F-5F5311A06BF9}" dt="2019-09-23T10:10:06.166" v="173"/>
        <pc:sldMkLst>
          <pc:docMk/>
          <pc:sldMk cId="2617404680" sldId="267"/>
        </pc:sldMkLst>
      </pc:sldChg>
      <pc:sldChg chg="modSp">
        <pc:chgData name="Maxime Lentz" userId="5770e08ee3fb1987" providerId="LiveId" clId="{279122C3-17FC-4383-809F-5F5311A06BF9}" dt="2019-09-23T09:39:41.391" v="21" actId="208"/>
        <pc:sldMkLst>
          <pc:docMk/>
          <pc:sldMk cId="2328159789" sldId="271"/>
        </pc:sldMkLst>
        <pc:spChg chg="mod">
          <ac:chgData name="Maxime Lentz" userId="5770e08ee3fb1987" providerId="LiveId" clId="{279122C3-17FC-4383-809F-5F5311A06BF9}" dt="2019-09-23T09:38:42.153" v="17" actId="313"/>
          <ac:spMkLst>
            <pc:docMk/>
            <pc:sldMk cId="2328159789" sldId="271"/>
            <ac:spMk id="17" creationId="{5AC14EE7-C82D-41A4-8939-0C2B644D5DE5}"/>
          </ac:spMkLst>
        </pc:spChg>
        <pc:cxnChg chg="mod">
          <ac:chgData name="Maxime Lentz" userId="5770e08ee3fb1987" providerId="LiveId" clId="{279122C3-17FC-4383-809F-5F5311A06BF9}" dt="2019-09-23T09:39:41.391" v="21" actId="208"/>
          <ac:cxnSpMkLst>
            <pc:docMk/>
            <pc:sldMk cId="2328159789" sldId="271"/>
            <ac:cxnSpMk id="18" creationId="{5C6958D1-4061-4E90-A1D4-E373C6509203}"/>
          </ac:cxnSpMkLst>
        </pc:cxnChg>
      </pc:sldChg>
      <pc:sldChg chg="modSp">
        <pc:chgData name="Maxime Lentz" userId="5770e08ee3fb1987" providerId="LiveId" clId="{279122C3-17FC-4383-809F-5F5311A06BF9}" dt="2019-09-23T09:39:45.267" v="22" actId="208"/>
        <pc:sldMkLst>
          <pc:docMk/>
          <pc:sldMk cId="2926593737" sldId="272"/>
        </pc:sldMkLst>
        <pc:spChg chg="mod">
          <ac:chgData name="Maxime Lentz" userId="5770e08ee3fb1987" providerId="LiveId" clId="{279122C3-17FC-4383-809F-5F5311A06BF9}" dt="2019-09-23T09:39:19.458" v="20" actId="20577"/>
          <ac:spMkLst>
            <pc:docMk/>
            <pc:sldMk cId="2926593737" sldId="272"/>
            <ac:spMk id="30" creationId="{D8047FD8-CBF0-4374-92E2-5AFEA6DC8BE6}"/>
          </ac:spMkLst>
        </pc:spChg>
        <pc:cxnChg chg="mod">
          <ac:chgData name="Maxime Lentz" userId="5770e08ee3fb1987" providerId="LiveId" clId="{279122C3-17FC-4383-809F-5F5311A06BF9}" dt="2019-09-23T09:39:45.267" v="22" actId="208"/>
          <ac:cxnSpMkLst>
            <pc:docMk/>
            <pc:sldMk cId="2926593737" sldId="272"/>
            <ac:cxnSpMk id="42" creationId="{E3BA44CE-F76E-413D-A13B-62ED026D4CD0}"/>
          </ac:cxnSpMkLst>
        </pc:cxnChg>
      </pc:sldChg>
      <pc:sldChg chg="modAnim">
        <pc:chgData name="Maxime Lentz" userId="5770e08ee3fb1987" providerId="LiveId" clId="{279122C3-17FC-4383-809F-5F5311A06BF9}" dt="2019-09-23T11:22:24.899" v="176"/>
        <pc:sldMkLst>
          <pc:docMk/>
          <pc:sldMk cId="1045748460" sldId="273"/>
        </pc:sldMkLst>
      </pc:sldChg>
      <pc:sldChg chg="modSp">
        <pc:chgData name="Maxime Lentz" userId="5770e08ee3fb1987" providerId="LiveId" clId="{279122C3-17FC-4383-809F-5F5311A06BF9}" dt="2019-09-23T11:24:28.920" v="197" actId="1076"/>
        <pc:sldMkLst>
          <pc:docMk/>
          <pc:sldMk cId="1775750885" sldId="280"/>
        </pc:sldMkLst>
        <pc:picChg chg="mod">
          <ac:chgData name="Maxime Lentz" userId="5770e08ee3fb1987" providerId="LiveId" clId="{279122C3-17FC-4383-809F-5F5311A06BF9}" dt="2019-09-23T11:24:28.920" v="197" actId="1076"/>
          <ac:picMkLst>
            <pc:docMk/>
            <pc:sldMk cId="1775750885" sldId="280"/>
            <ac:picMk id="6" creationId="{9EB237FA-1C4D-484F-9D70-748DE45C8EF7}"/>
          </ac:picMkLst>
        </pc:picChg>
      </pc:sldChg>
      <pc:sldChg chg="modAnim">
        <pc:chgData name="Maxime Lentz" userId="5770e08ee3fb1987" providerId="LiveId" clId="{279122C3-17FC-4383-809F-5F5311A06BF9}" dt="2019-09-23T09:43:01.326" v="29"/>
        <pc:sldMkLst>
          <pc:docMk/>
          <pc:sldMk cId="171078888" sldId="282"/>
        </pc:sldMkLst>
      </pc:sldChg>
      <pc:sldChg chg="modAnim">
        <pc:chgData name="Maxime Lentz" userId="5770e08ee3fb1987" providerId="LiveId" clId="{279122C3-17FC-4383-809F-5F5311A06BF9}" dt="2019-09-23T09:43:28.773" v="32"/>
        <pc:sldMkLst>
          <pc:docMk/>
          <pc:sldMk cId="2909503105" sldId="283"/>
        </pc:sldMkLst>
      </pc:sldChg>
      <pc:sldChg chg="addSp delSp modSp delAnim modAnim">
        <pc:chgData name="Maxime Lentz" userId="5770e08ee3fb1987" providerId="LiveId" clId="{279122C3-17FC-4383-809F-5F5311A06BF9}" dt="2019-09-23T11:23:28.745" v="196"/>
        <pc:sldMkLst>
          <pc:docMk/>
          <pc:sldMk cId="3338802419" sldId="284"/>
        </pc:sldMkLst>
        <pc:spChg chg="mod">
          <ac:chgData name="Maxime Lentz" userId="5770e08ee3fb1987" providerId="LiveId" clId="{279122C3-17FC-4383-809F-5F5311A06BF9}" dt="2019-09-23T10:05:47.370" v="135" actId="1076"/>
          <ac:spMkLst>
            <pc:docMk/>
            <pc:sldMk cId="3338802419" sldId="284"/>
            <ac:spMk id="20" creationId="{C8EA2B29-5328-46B6-BF2C-27CF88A99658}"/>
          </ac:spMkLst>
        </pc:spChg>
        <pc:spChg chg="mod">
          <ac:chgData name="Maxime Lentz" userId="5770e08ee3fb1987" providerId="LiveId" clId="{279122C3-17FC-4383-809F-5F5311A06BF9}" dt="2019-09-23T11:23:11.060" v="193" actId="20577"/>
          <ac:spMkLst>
            <pc:docMk/>
            <pc:sldMk cId="3338802419" sldId="284"/>
            <ac:spMk id="27" creationId="{5A9DF6CC-B8F6-4B5D-A47E-37907295E348}"/>
          </ac:spMkLst>
        </pc:spChg>
        <pc:spChg chg="mod">
          <ac:chgData name="Maxime Lentz" userId="5770e08ee3fb1987" providerId="LiveId" clId="{279122C3-17FC-4383-809F-5F5311A06BF9}" dt="2019-09-23T10:01:48.388" v="133" actId="20577"/>
          <ac:spMkLst>
            <pc:docMk/>
            <pc:sldMk cId="3338802419" sldId="284"/>
            <ac:spMk id="29" creationId="{54DF7DF9-B2F1-4FA7-9627-2F3DDF75FB95}"/>
          </ac:spMkLst>
        </pc:spChg>
        <pc:spChg chg="mod">
          <ac:chgData name="Maxime Lentz" userId="5770e08ee3fb1987" providerId="LiveId" clId="{279122C3-17FC-4383-809F-5F5311A06BF9}" dt="2019-09-23T10:08:50.612" v="171" actId="20577"/>
          <ac:spMkLst>
            <pc:docMk/>
            <pc:sldMk cId="3338802419" sldId="284"/>
            <ac:spMk id="35" creationId="{0CD85F34-1991-4AD7-AD93-D920B18BD62E}"/>
          </ac:spMkLst>
        </pc:spChg>
        <pc:grpChg chg="mod">
          <ac:chgData name="Maxime Lentz" userId="5770e08ee3fb1987" providerId="LiveId" clId="{279122C3-17FC-4383-809F-5F5311A06BF9}" dt="2019-09-23T10:06:08.333" v="137" actId="1076"/>
          <ac:grpSpMkLst>
            <pc:docMk/>
            <pc:sldMk cId="3338802419" sldId="284"/>
            <ac:grpSpMk id="16" creationId="{FE879BEC-3C31-4BAA-9FBE-8F944695782E}"/>
          </ac:grpSpMkLst>
        </pc:grpChg>
        <pc:grpChg chg="mod">
          <ac:chgData name="Maxime Lentz" userId="5770e08ee3fb1987" providerId="LiveId" clId="{279122C3-17FC-4383-809F-5F5311A06BF9}" dt="2019-09-23T10:01:33.719" v="114" actId="1076"/>
          <ac:grpSpMkLst>
            <pc:docMk/>
            <pc:sldMk cId="3338802419" sldId="284"/>
            <ac:grpSpMk id="19" creationId="{6810741B-84C8-4F7A-98F7-B387B8C14B65}"/>
          </ac:grpSpMkLst>
        </pc:grpChg>
        <pc:grpChg chg="add del mod">
          <ac:chgData name="Maxime Lentz" userId="5770e08ee3fb1987" providerId="LiveId" clId="{279122C3-17FC-4383-809F-5F5311A06BF9}" dt="2019-09-23T10:00:14.652" v="74" actId="478"/>
          <ac:grpSpMkLst>
            <pc:docMk/>
            <pc:sldMk cId="3338802419" sldId="284"/>
            <ac:grpSpMk id="22" creationId="{14690AD7-4383-46A0-A275-9B4392558BCD}"/>
          </ac:grpSpMkLst>
        </pc:grpChg>
        <pc:grpChg chg="mod">
          <ac:chgData name="Maxime Lentz" userId="5770e08ee3fb1987" providerId="LiveId" clId="{279122C3-17FC-4383-809F-5F5311A06BF9}" dt="2019-09-23T10:01:24.097" v="112" actId="1076"/>
          <ac:grpSpMkLst>
            <pc:docMk/>
            <pc:sldMk cId="3338802419" sldId="284"/>
            <ac:grpSpMk id="25" creationId="{38F84170-E92E-4E9D-8181-55D80A9A85D6}"/>
          </ac:grpSpMkLst>
        </pc:grpChg>
        <pc:grpChg chg="mod">
          <ac:chgData name="Maxime Lentz" userId="5770e08ee3fb1987" providerId="LiveId" clId="{279122C3-17FC-4383-809F-5F5311A06BF9}" dt="2019-09-23T09:59:34.929" v="69" actId="1076"/>
          <ac:grpSpMkLst>
            <pc:docMk/>
            <pc:sldMk cId="3338802419" sldId="284"/>
            <ac:grpSpMk id="26" creationId="{485B4F26-C9E1-48C4-BA70-075636FCA9DA}"/>
          </ac:grpSpMkLst>
        </pc:grpChg>
        <pc:grpChg chg="add del">
          <ac:chgData name="Maxime Lentz" userId="5770e08ee3fb1987" providerId="LiveId" clId="{279122C3-17FC-4383-809F-5F5311A06BF9}" dt="2019-09-23T10:01:36.578" v="115" actId="478"/>
          <ac:grpSpMkLst>
            <pc:docMk/>
            <pc:sldMk cId="3338802419" sldId="284"/>
            <ac:grpSpMk id="30" creationId="{2FBC311C-59CB-4564-A384-F5D381AB0BC9}"/>
          </ac:grpSpMkLst>
        </pc:grpChg>
        <pc:grpChg chg="mod">
          <ac:chgData name="Maxime Lentz" userId="5770e08ee3fb1987" providerId="LiveId" clId="{279122C3-17FC-4383-809F-5F5311A06BF9}" dt="2019-09-23T10:00:20.939" v="75" actId="1076"/>
          <ac:grpSpMkLst>
            <pc:docMk/>
            <pc:sldMk cId="3338802419" sldId="284"/>
            <ac:grpSpMk id="34" creationId="{6ACEE339-9BFC-417B-A75C-D3166F6ECFDF}"/>
          </ac:grpSpMkLst>
        </pc:grpChg>
      </pc:sldChg>
    </pc:docChg>
  </pc:docChgLst>
  <pc:docChgLst>
    <pc:chgData name="Maxime Lentz" userId="5770e08ee3fb1987" providerId="LiveId" clId="{2518AD41-4C08-4B44-B68D-6494A81C7701}"/>
    <pc:docChg chg="undo redo custSel addSld delSld modSld">
      <pc:chgData name="Maxime Lentz" userId="5770e08ee3fb1987" providerId="LiveId" clId="{2518AD41-4C08-4B44-B68D-6494A81C7701}" dt="2019-09-20T08:22:55.635" v="3878" actId="20577"/>
      <pc:docMkLst>
        <pc:docMk/>
      </pc:docMkLst>
      <pc:sldChg chg="addSp modSp">
        <pc:chgData name="Maxime Lentz" userId="5770e08ee3fb1987" providerId="LiveId" clId="{2518AD41-4C08-4B44-B68D-6494A81C7701}" dt="2019-09-19T05:22:08.069" v="647" actId="1076"/>
        <pc:sldMkLst>
          <pc:docMk/>
          <pc:sldMk cId="1190508653" sldId="263"/>
        </pc:sldMkLst>
        <pc:spChg chg="mod">
          <ac:chgData name="Maxime Lentz" userId="5770e08ee3fb1987" providerId="LiveId" clId="{2518AD41-4C08-4B44-B68D-6494A81C7701}" dt="2019-09-19T05:21:58.983" v="646" actId="164"/>
          <ac:spMkLst>
            <pc:docMk/>
            <pc:sldMk cId="1190508653" sldId="263"/>
            <ac:spMk id="2" creationId="{56098B6E-7C18-4EB7-B08D-6DAABAE1B429}"/>
          </ac:spMkLst>
        </pc:spChg>
        <pc:spChg chg="mod">
          <ac:chgData name="Maxime Lentz" userId="5770e08ee3fb1987" providerId="LiveId" clId="{2518AD41-4C08-4B44-B68D-6494A81C7701}" dt="2019-09-19T05:21:58.983" v="646" actId="164"/>
          <ac:spMkLst>
            <pc:docMk/>
            <pc:sldMk cId="1190508653" sldId="263"/>
            <ac:spMk id="3" creationId="{87394A07-17B5-45F6-9EEC-E60B8191EF58}"/>
          </ac:spMkLst>
        </pc:spChg>
        <pc:spChg chg="mod">
          <ac:chgData name="Maxime Lentz" userId="5770e08ee3fb1987" providerId="LiveId" clId="{2518AD41-4C08-4B44-B68D-6494A81C7701}" dt="2019-09-18T11:15:55.002" v="188" actId="1076"/>
          <ac:spMkLst>
            <pc:docMk/>
            <pc:sldMk cId="1190508653" sldId="263"/>
            <ac:spMk id="7" creationId="{14B344A7-FE56-4468-B00F-0F2848B3BA7C}"/>
          </ac:spMkLst>
        </pc:spChg>
        <pc:spChg chg="mod">
          <ac:chgData name="Maxime Lentz" userId="5770e08ee3fb1987" providerId="LiveId" clId="{2518AD41-4C08-4B44-B68D-6494A81C7701}" dt="2019-09-19T05:21:58.983" v="646" actId="164"/>
          <ac:spMkLst>
            <pc:docMk/>
            <pc:sldMk cId="1190508653" sldId="263"/>
            <ac:spMk id="12" creationId="{90059A34-F560-49BB-8A1B-9146D06D5DFE}"/>
          </ac:spMkLst>
        </pc:spChg>
        <pc:spChg chg="mod">
          <ac:chgData name="Maxime Lentz" userId="5770e08ee3fb1987" providerId="LiveId" clId="{2518AD41-4C08-4B44-B68D-6494A81C7701}" dt="2019-09-19T05:21:58.983" v="646" actId="164"/>
          <ac:spMkLst>
            <pc:docMk/>
            <pc:sldMk cId="1190508653" sldId="263"/>
            <ac:spMk id="13" creationId="{2254D5D7-F313-4B43-8A6D-F2EE1CD2F7A6}"/>
          </ac:spMkLst>
        </pc:spChg>
        <pc:spChg chg="mod">
          <ac:chgData name="Maxime Lentz" userId="5770e08ee3fb1987" providerId="LiveId" clId="{2518AD41-4C08-4B44-B68D-6494A81C7701}" dt="2019-09-19T05:21:58.983" v="646" actId="164"/>
          <ac:spMkLst>
            <pc:docMk/>
            <pc:sldMk cId="1190508653" sldId="263"/>
            <ac:spMk id="26" creationId="{1CAF2F6C-0211-4EF1-BAAB-DF9A5A7C0914}"/>
          </ac:spMkLst>
        </pc:spChg>
        <pc:grpChg chg="add mod">
          <ac:chgData name="Maxime Lentz" userId="5770e08ee3fb1987" providerId="LiveId" clId="{2518AD41-4C08-4B44-B68D-6494A81C7701}" dt="2019-09-19T05:22:08.069" v="647" actId="1076"/>
          <ac:grpSpMkLst>
            <pc:docMk/>
            <pc:sldMk cId="1190508653" sldId="263"/>
            <ac:grpSpMk id="35" creationId="{AED13EC2-5800-419F-91F4-CD26F82A01F8}"/>
          </ac:grpSpMkLst>
        </pc:grpChg>
        <pc:picChg chg="mod">
          <ac:chgData name="Maxime Lentz" userId="5770e08ee3fb1987" providerId="LiveId" clId="{2518AD41-4C08-4B44-B68D-6494A81C7701}" dt="2019-09-18T11:15:57.018" v="189" actId="1076"/>
          <ac:picMkLst>
            <pc:docMk/>
            <pc:sldMk cId="1190508653" sldId="263"/>
            <ac:picMk id="6" creationId="{9EB237FA-1C4D-484F-9D70-748DE45C8EF7}"/>
          </ac:picMkLst>
        </pc:picChg>
        <pc:cxnChg chg="mod">
          <ac:chgData name="Maxime Lentz" userId="5770e08ee3fb1987" providerId="LiveId" clId="{2518AD41-4C08-4B44-B68D-6494A81C7701}" dt="2019-09-19T05:21:58.983" v="646" actId="164"/>
          <ac:cxnSpMkLst>
            <pc:docMk/>
            <pc:sldMk cId="1190508653" sldId="263"/>
            <ac:cxnSpMk id="5" creationId="{46875FE0-CF67-49FC-915B-160F03E2D195}"/>
          </ac:cxnSpMkLst>
        </pc:cxnChg>
        <pc:cxnChg chg="mod">
          <ac:chgData name="Maxime Lentz" userId="5770e08ee3fb1987" providerId="LiveId" clId="{2518AD41-4C08-4B44-B68D-6494A81C7701}" dt="2019-09-19T05:21:58.983" v="646" actId="164"/>
          <ac:cxnSpMkLst>
            <pc:docMk/>
            <pc:sldMk cId="1190508653" sldId="263"/>
            <ac:cxnSpMk id="17" creationId="{390E6A3A-6C5E-4153-9AF0-2272EF856366}"/>
          </ac:cxnSpMkLst>
        </pc:cxnChg>
        <pc:cxnChg chg="mod">
          <ac:chgData name="Maxime Lentz" userId="5770e08ee3fb1987" providerId="LiveId" clId="{2518AD41-4C08-4B44-B68D-6494A81C7701}" dt="2019-09-19T05:21:58.983" v="646" actId="164"/>
          <ac:cxnSpMkLst>
            <pc:docMk/>
            <pc:sldMk cId="1190508653" sldId="263"/>
            <ac:cxnSpMk id="18" creationId="{702375AF-B94D-4858-99DF-273E1F7BFEBD}"/>
          </ac:cxnSpMkLst>
        </pc:cxnChg>
        <pc:cxnChg chg="mod">
          <ac:chgData name="Maxime Lentz" userId="5770e08ee3fb1987" providerId="LiveId" clId="{2518AD41-4C08-4B44-B68D-6494A81C7701}" dt="2019-09-19T05:21:58.983" v="646" actId="164"/>
          <ac:cxnSpMkLst>
            <pc:docMk/>
            <pc:sldMk cId="1190508653" sldId="263"/>
            <ac:cxnSpMk id="19" creationId="{807D81C7-B471-405F-9CE9-57DE1181D96E}"/>
          </ac:cxnSpMkLst>
        </pc:cxnChg>
        <pc:cxnChg chg="mod">
          <ac:chgData name="Maxime Lentz" userId="5770e08ee3fb1987" providerId="LiveId" clId="{2518AD41-4C08-4B44-B68D-6494A81C7701}" dt="2019-09-19T05:21:58.983" v="646" actId="164"/>
          <ac:cxnSpMkLst>
            <pc:docMk/>
            <pc:sldMk cId="1190508653" sldId="263"/>
            <ac:cxnSpMk id="23" creationId="{27720E54-7880-48A9-930D-B13FB233573B}"/>
          </ac:cxnSpMkLst>
        </pc:cxnChg>
        <pc:cxnChg chg="mod">
          <ac:chgData name="Maxime Lentz" userId="5770e08ee3fb1987" providerId="LiveId" clId="{2518AD41-4C08-4B44-B68D-6494A81C7701}" dt="2019-09-19T05:21:58.983" v="646" actId="164"/>
          <ac:cxnSpMkLst>
            <pc:docMk/>
            <pc:sldMk cId="1190508653" sldId="263"/>
            <ac:cxnSpMk id="24" creationId="{5E7D94A3-5E2B-4DB3-BADA-06ED6F0B4DD4}"/>
          </ac:cxnSpMkLst>
        </pc:cxnChg>
      </pc:sldChg>
      <pc:sldChg chg="addSp delSp modSp add modAnim">
        <pc:chgData name="Maxime Lentz" userId="5770e08ee3fb1987" providerId="LiveId" clId="{2518AD41-4C08-4B44-B68D-6494A81C7701}" dt="2019-09-19T14:43:27.117" v="2005"/>
        <pc:sldMkLst>
          <pc:docMk/>
          <pc:sldMk cId="2470113934" sldId="265"/>
        </pc:sldMkLst>
        <pc:spChg chg="del">
          <ac:chgData name="Maxime Lentz" userId="5770e08ee3fb1987" providerId="LiveId" clId="{2518AD41-4C08-4B44-B68D-6494A81C7701}" dt="2019-09-19T05:16:10.156" v="520" actId="478"/>
          <ac:spMkLst>
            <pc:docMk/>
            <pc:sldMk cId="2470113934" sldId="265"/>
            <ac:spMk id="2" creationId="{56098B6E-7C18-4EB7-B08D-6DAABAE1B429}"/>
          </ac:spMkLst>
        </pc:spChg>
        <pc:spChg chg="del">
          <ac:chgData name="Maxime Lentz" userId="5770e08ee3fb1987" providerId="LiveId" clId="{2518AD41-4C08-4B44-B68D-6494A81C7701}" dt="2019-09-19T05:16:10.156" v="520" actId="478"/>
          <ac:spMkLst>
            <pc:docMk/>
            <pc:sldMk cId="2470113934" sldId="265"/>
            <ac:spMk id="3" creationId="{87394A07-17B5-45F6-9EEC-E60B8191EF58}"/>
          </ac:spMkLst>
        </pc:spChg>
        <pc:spChg chg="mod">
          <ac:chgData name="Maxime Lentz" userId="5770e08ee3fb1987" providerId="LiveId" clId="{2518AD41-4C08-4B44-B68D-6494A81C7701}" dt="2019-09-19T06:01:41.173" v="962" actId="164"/>
          <ac:spMkLst>
            <pc:docMk/>
            <pc:sldMk cId="2470113934" sldId="265"/>
            <ac:spMk id="7" creationId="{14B344A7-FE56-4468-B00F-0F2848B3BA7C}"/>
          </ac:spMkLst>
        </pc:spChg>
        <pc:spChg chg="del">
          <ac:chgData name="Maxime Lentz" userId="5770e08ee3fb1987" providerId="LiveId" clId="{2518AD41-4C08-4B44-B68D-6494A81C7701}" dt="2019-09-19T05:16:10.156" v="520" actId="478"/>
          <ac:spMkLst>
            <pc:docMk/>
            <pc:sldMk cId="2470113934" sldId="265"/>
            <ac:spMk id="12" creationId="{90059A34-F560-49BB-8A1B-9146D06D5DFE}"/>
          </ac:spMkLst>
        </pc:spChg>
        <pc:spChg chg="del">
          <ac:chgData name="Maxime Lentz" userId="5770e08ee3fb1987" providerId="LiveId" clId="{2518AD41-4C08-4B44-B68D-6494A81C7701}" dt="2019-09-19T05:16:10.156" v="520" actId="478"/>
          <ac:spMkLst>
            <pc:docMk/>
            <pc:sldMk cId="2470113934" sldId="265"/>
            <ac:spMk id="13" creationId="{2254D5D7-F313-4B43-8A6D-F2EE1CD2F7A6}"/>
          </ac:spMkLst>
        </pc:spChg>
        <pc:spChg chg="add mod">
          <ac:chgData name="Maxime Lentz" userId="5770e08ee3fb1987" providerId="LiveId" clId="{2518AD41-4C08-4B44-B68D-6494A81C7701}" dt="2019-09-19T05:23:27.050" v="660" actId="164"/>
          <ac:spMkLst>
            <pc:docMk/>
            <pc:sldMk cId="2470113934" sldId="265"/>
            <ac:spMk id="15" creationId="{0CDDB199-B490-45ED-85E7-5DFE32A1C87D}"/>
          </ac:spMkLst>
        </pc:spChg>
        <pc:spChg chg="add mod ord">
          <ac:chgData name="Maxime Lentz" userId="5770e08ee3fb1987" providerId="LiveId" clId="{2518AD41-4C08-4B44-B68D-6494A81C7701}" dt="2019-09-19T05:27:15.068" v="695" actId="20577"/>
          <ac:spMkLst>
            <pc:docMk/>
            <pc:sldMk cId="2470113934" sldId="265"/>
            <ac:spMk id="22" creationId="{5836ACDB-49F4-4445-B077-556D80665453}"/>
          </ac:spMkLst>
        </pc:spChg>
        <pc:spChg chg="add del">
          <ac:chgData name="Maxime Lentz" userId="5770e08ee3fb1987" providerId="LiveId" clId="{2518AD41-4C08-4B44-B68D-6494A81C7701}" dt="2019-09-19T05:27:31.245" v="698" actId="478"/>
          <ac:spMkLst>
            <pc:docMk/>
            <pc:sldMk cId="2470113934" sldId="265"/>
            <ac:spMk id="25" creationId="{5B03968B-993A-4361-B991-390074CCE94A}"/>
          </ac:spMkLst>
        </pc:spChg>
        <pc:spChg chg="del">
          <ac:chgData name="Maxime Lentz" userId="5770e08ee3fb1987" providerId="LiveId" clId="{2518AD41-4C08-4B44-B68D-6494A81C7701}" dt="2019-09-19T05:16:10.156" v="520" actId="478"/>
          <ac:spMkLst>
            <pc:docMk/>
            <pc:sldMk cId="2470113934" sldId="265"/>
            <ac:spMk id="26" creationId="{1CAF2F6C-0211-4EF1-BAAB-DF9A5A7C0914}"/>
          </ac:spMkLst>
        </pc:spChg>
        <pc:spChg chg="add del">
          <ac:chgData name="Maxime Lentz" userId="5770e08ee3fb1987" providerId="LiveId" clId="{2518AD41-4C08-4B44-B68D-6494A81C7701}" dt="2019-09-19T14:43:27.117" v="2005"/>
          <ac:spMkLst>
            <pc:docMk/>
            <pc:sldMk cId="2470113934" sldId="265"/>
            <ac:spMk id="28" creationId="{A6274E22-0914-45A8-A7D5-81402A361853}"/>
          </ac:spMkLst>
        </pc:spChg>
        <pc:spChg chg="mod">
          <ac:chgData name="Maxime Lentz" userId="5770e08ee3fb1987" providerId="LiveId" clId="{2518AD41-4C08-4B44-B68D-6494A81C7701}" dt="2019-09-19T05:33:16.846" v="738" actId="1076"/>
          <ac:spMkLst>
            <pc:docMk/>
            <pc:sldMk cId="2470113934" sldId="265"/>
            <ac:spMk id="35" creationId="{3E2E7FB3-5ECA-4178-9394-3D5C59F24A4A}"/>
          </ac:spMkLst>
        </pc:spChg>
        <pc:spChg chg="add mod">
          <ac:chgData name="Maxime Lentz" userId="5770e08ee3fb1987" providerId="LiveId" clId="{2518AD41-4C08-4B44-B68D-6494A81C7701}" dt="2019-09-19T05:35:40.938" v="778" actId="164"/>
          <ac:spMkLst>
            <pc:docMk/>
            <pc:sldMk cId="2470113934" sldId="265"/>
            <ac:spMk id="39" creationId="{44357D69-E9EA-4BAB-AE48-0B69B7F20BA2}"/>
          </ac:spMkLst>
        </pc:spChg>
        <pc:spChg chg="add mod">
          <ac:chgData name="Maxime Lentz" userId="5770e08ee3fb1987" providerId="LiveId" clId="{2518AD41-4C08-4B44-B68D-6494A81C7701}" dt="2019-09-19T05:35:35.067" v="776" actId="164"/>
          <ac:spMkLst>
            <pc:docMk/>
            <pc:sldMk cId="2470113934" sldId="265"/>
            <ac:spMk id="40" creationId="{7FCE54CB-CE7B-442C-9DBC-C11AFD1E161E}"/>
          </ac:spMkLst>
        </pc:spChg>
        <pc:spChg chg="add mod">
          <ac:chgData name="Maxime Lentz" userId="5770e08ee3fb1987" providerId="LiveId" clId="{2518AD41-4C08-4B44-B68D-6494A81C7701}" dt="2019-09-19T05:35:37.986" v="777" actId="164"/>
          <ac:spMkLst>
            <pc:docMk/>
            <pc:sldMk cId="2470113934" sldId="265"/>
            <ac:spMk id="41" creationId="{848F4E33-86FA-43B9-8BED-77F28B9EA2E1}"/>
          </ac:spMkLst>
        </pc:spChg>
        <pc:grpChg chg="add mod">
          <ac:chgData name="Maxime Lentz" userId="5770e08ee3fb1987" providerId="LiveId" clId="{2518AD41-4C08-4B44-B68D-6494A81C7701}" dt="2019-09-19T05:36:39.557" v="839" actId="1035"/>
          <ac:grpSpMkLst>
            <pc:docMk/>
            <pc:sldMk cId="2470113934" sldId="265"/>
            <ac:grpSpMk id="4" creationId="{AB88AD91-FAE5-499D-928D-0E5741056D85}"/>
          </ac:grpSpMkLst>
        </pc:grpChg>
        <pc:grpChg chg="add mod">
          <ac:chgData name="Maxime Lentz" userId="5770e08ee3fb1987" providerId="LiveId" clId="{2518AD41-4C08-4B44-B68D-6494A81C7701}" dt="2019-09-19T05:36:39.557" v="839" actId="1035"/>
          <ac:grpSpMkLst>
            <pc:docMk/>
            <pc:sldMk cId="2470113934" sldId="265"/>
            <ac:grpSpMk id="8" creationId="{1A09D8D3-2305-4678-AAA3-D8F6086B0D02}"/>
          </ac:grpSpMkLst>
        </pc:grpChg>
        <pc:grpChg chg="add mod">
          <ac:chgData name="Maxime Lentz" userId="5770e08ee3fb1987" providerId="LiveId" clId="{2518AD41-4C08-4B44-B68D-6494A81C7701}" dt="2019-09-19T14:43:27.117" v="2005"/>
          <ac:grpSpMkLst>
            <pc:docMk/>
            <pc:sldMk cId="2470113934" sldId="265"/>
            <ac:grpSpMk id="27" creationId="{3B750B96-FA52-475E-BE6E-47DB2092C57B}"/>
          </ac:grpSpMkLst>
        </pc:grpChg>
        <pc:grpChg chg="add mod">
          <ac:chgData name="Maxime Lentz" userId="5770e08ee3fb1987" providerId="LiveId" clId="{2518AD41-4C08-4B44-B68D-6494A81C7701}" dt="2019-09-19T05:38:52.424" v="876" actId="164"/>
          <ac:grpSpMkLst>
            <pc:docMk/>
            <pc:sldMk cId="2470113934" sldId="265"/>
            <ac:grpSpMk id="56" creationId="{26661091-EAB8-4523-B921-4BAAA94D0E59}"/>
          </ac:grpSpMkLst>
        </pc:grpChg>
        <pc:grpChg chg="add mod">
          <ac:chgData name="Maxime Lentz" userId="5770e08ee3fb1987" providerId="LiveId" clId="{2518AD41-4C08-4B44-B68D-6494A81C7701}" dt="2019-09-19T05:38:49.825" v="875" actId="164"/>
          <ac:grpSpMkLst>
            <pc:docMk/>
            <pc:sldMk cId="2470113934" sldId="265"/>
            <ac:grpSpMk id="57" creationId="{9F6BA5F7-8D4B-431D-8BE1-2F32B1714471}"/>
          </ac:grpSpMkLst>
        </pc:grpChg>
        <pc:grpChg chg="add mod">
          <ac:chgData name="Maxime Lentz" userId="5770e08ee3fb1987" providerId="LiveId" clId="{2518AD41-4C08-4B44-B68D-6494A81C7701}" dt="2019-09-19T05:38:47.721" v="874" actId="164"/>
          <ac:grpSpMkLst>
            <pc:docMk/>
            <pc:sldMk cId="2470113934" sldId="265"/>
            <ac:grpSpMk id="58" creationId="{31C50D34-1152-494A-9E93-14700A2F3E9F}"/>
          </ac:grpSpMkLst>
        </pc:grpChg>
        <pc:grpChg chg="add mod">
          <ac:chgData name="Maxime Lentz" userId="5770e08ee3fb1987" providerId="LiveId" clId="{2518AD41-4C08-4B44-B68D-6494A81C7701}" dt="2019-09-19T11:39:15.750" v="1008" actId="1035"/>
          <ac:grpSpMkLst>
            <pc:docMk/>
            <pc:sldMk cId="2470113934" sldId="265"/>
            <ac:grpSpMk id="63" creationId="{880F6C3E-E057-41C8-93A3-65C34C4843F9}"/>
          </ac:grpSpMkLst>
        </pc:grpChg>
        <pc:grpChg chg="add mod">
          <ac:chgData name="Maxime Lentz" userId="5770e08ee3fb1987" providerId="LiveId" clId="{2518AD41-4C08-4B44-B68D-6494A81C7701}" dt="2019-09-19T11:39:15.750" v="1008" actId="1035"/>
          <ac:grpSpMkLst>
            <pc:docMk/>
            <pc:sldMk cId="2470113934" sldId="265"/>
            <ac:grpSpMk id="64" creationId="{F82E60F5-3BC3-4274-80F2-A756984B1A2A}"/>
          </ac:grpSpMkLst>
        </pc:grpChg>
        <pc:grpChg chg="add mod">
          <ac:chgData name="Maxime Lentz" userId="5770e08ee3fb1987" providerId="LiveId" clId="{2518AD41-4C08-4B44-B68D-6494A81C7701}" dt="2019-09-19T11:39:15.750" v="1008" actId="1035"/>
          <ac:grpSpMkLst>
            <pc:docMk/>
            <pc:sldMk cId="2470113934" sldId="265"/>
            <ac:grpSpMk id="65" creationId="{ED7CB5BD-FBD9-4A56-BB36-E7D7AABE538E}"/>
          </ac:grpSpMkLst>
        </pc:grpChg>
        <pc:grpChg chg="add mod">
          <ac:chgData name="Maxime Lentz" userId="5770e08ee3fb1987" providerId="LiveId" clId="{2518AD41-4C08-4B44-B68D-6494A81C7701}" dt="2019-09-19T06:01:41.173" v="962" actId="164"/>
          <ac:grpSpMkLst>
            <pc:docMk/>
            <pc:sldMk cId="2470113934" sldId="265"/>
            <ac:grpSpMk id="66" creationId="{E72E6B54-D954-4719-B670-98F108BFBB96}"/>
          </ac:grpSpMkLst>
        </pc:grpChg>
        <pc:picChg chg="mod">
          <ac:chgData name="Maxime Lentz" userId="5770e08ee3fb1987" providerId="LiveId" clId="{2518AD41-4C08-4B44-B68D-6494A81C7701}" dt="2019-09-19T06:01:41.173" v="962" actId="164"/>
          <ac:picMkLst>
            <pc:docMk/>
            <pc:sldMk cId="2470113934" sldId="265"/>
            <ac:picMk id="6" creationId="{9EB237FA-1C4D-484F-9D70-748DE45C8EF7}"/>
          </ac:picMkLst>
        </pc:picChg>
        <pc:picChg chg="add mod">
          <ac:chgData name="Maxime Lentz" userId="5770e08ee3fb1987" providerId="LiveId" clId="{2518AD41-4C08-4B44-B68D-6494A81C7701}" dt="2019-09-19T05:23:27.050" v="660" actId="164"/>
          <ac:picMkLst>
            <pc:docMk/>
            <pc:sldMk cId="2470113934" sldId="265"/>
            <ac:picMk id="16" creationId="{89D05E5E-B4ED-473A-92A0-7B40E28AD3BA}"/>
          </ac:picMkLst>
        </pc:picChg>
        <pc:picChg chg="add mod">
          <ac:chgData name="Maxime Lentz" userId="5770e08ee3fb1987" providerId="LiveId" clId="{2518AD41-4C08-4B44-B68D-6494A81C7701}" dt="2019-09-19T05:24:26.028" v="669" actId="1076"/>
          <ac:picMkLst>
            <pc:docMk/>
            <pc:sldMk cId="2470113934" sldId="265"/>
            <ac:picMk id="20" creationId="{0E9B3E1D-FBCF-4485-9CEB-9063C1543253}"/>
          </ac:picMkLst>
        </pc:picChg>
        <pc:picChg chg="add del mod">
          <ac:chgData name="Maxime Lentz" userId="5770e08ee3fb1987" providerId="LiveId" clId="{2518AD41-4C08-4B44-B68D-6494A81C7701}" dt="2019-09-19T05:19:30.711" v="615" actId="478"/>
          <ac:picMkLst>
            <pc:docMk/>
            <pc:sldMk cId="2470113934" sldId="265"/>
            <ac:picMk id="21" creationId="{FB77E21F-31F6-44A1-BAA3-B348E4816FB6}"/>
          </ac:picMkLst>
        </pc:picChg>
        <pc:picChg chg="add mod">
          <ac:chgData name="Maxime Lentz" userId="5770e08ee3fb1987" providerId="LiveId" clId="{2518AD41-4C08-4B44-B68D-6494A81C7701}" dt="2019-09-19T05:38:47.721" v="874" actId="164"/>
          <ac:picMkLst>
            <pc:docMk/>
            <pc:sldMk cId="2470113934" sldId="265"/>
            <ac:picMk id="60" creationId="{2FB55317-C3FA-4A82-B9C0-121EA6693284}"/>
          </ac:picMkLst>
        </pc:picChg>
        <pc:picChg chg="add mod">
          <ac:chgData name="Maxime Lentz" userId="5770e08ee3fb1987" providerId="LiveId" clId="{2518AD41-4C08-4B44-B68D-6494A81C7701}" dt="2019-09-19T05:38:52.424" v="876" actId="164"/>
          <ac:picMkLst>
            <pc:docMk/>
            <pc:sldMk cId="2470113934" sldId="265"/>
            <ac:picMk id="61" creationId="{B7947836-4D65-4DC4-9473-EC136014A4DE}"/>
          </ac:picMkLst>
        </pc:picChg>
        <pc:picChg chg="add mod">
          <ac:chgData name="Maxime Lentz" userId="5770e08ee3fb1987" providerId="LiveId" clId="{2518AD41-4C08-4B44-B68D-6494A81C7701}" dt="2019-09-19T05:38:49.825" v="875" actId="164"/>
          <ac:picMkLst>
            <pc:docMk/>
            <pc:sldMk cId="2470113934" sldId="265"/>
            <ac:picMk id="62" creationId="{8305E849-8D15-4B69-9609-E1877A14A948}"/>
          </ac:picMkLst>
        </pc:picChg>
        <pc:cxnChg chg="del mod">
          <ac:chgData name="Maxime Lentz" userId="5770e08ee3fb1987" providerId="LiveId" clId="{2518AD41-4C08-4B44-B68D-6494A81C7701}" dt="2019-09-19T05:16:10.156" v="520" actId="478"/>
          <ac:cxnSpMkLst>
            <pc:docMk/>
            <pc:sldMk cId="2470113934" sldId="265"/>
            <ac:cxnSpMk id="5" creationId="{46875FE0-CF67-49FC-915B-160F03E2D195}"/>
          </ac:cxnSpMkLst>
        </pc:cxnChg>
        <pc:cxnChg chg="del mod">
          <ac:chgData name="Maxime Lentz" userId="5770e08ee3fb1987" providerId="LiveId" clId="{2518AD41-4C08-4B44-B68D-6494A81C7701}" dt="2019-09-19T05:16:10.156" v="520" actId="478"/>
          <ac:cxnSpMkLst>
            <pc:docMk/>
            <pc:sldMk cId="2470113934" sldId="265"/>
            <ac:cxnSpMk id="17" creationId="{390E6A3A-6C5E-4153-9AF0-2272EF856366}"/>
          </ac:cxnSpMkLst>
        </pc:cxnChg>
        <pc:cxnChg chg="del mod">
          <ac:chgData name="Maxime Lentz" userId="5770e08ee3fb1987" providerId="LiveId" clId="{2518AD41-4C08-4B44-B68D-6494A81C7701}" dt="2019-09-19T05:16:10.156" v="520" actId="478"/>
          <ac:cxnSpMkLst>
            <pc:docMk/>
            <pc:sldMk cId="2470113934" sldId="265"/>
            <ac:cxnSpMk id="18" creationId="{702375AF-B94D-4858-99DF-273E1F7BFEBD}"/>
          </ac:cxnSpMkLst>
        </pc:cxnChg>
        <pc:cxnChg chg="del mod">
          <ac:chgData name="Maxime Lentz" userId="5770e08ee3fb1987" providerId="LiveId" clId="{2518AD41-4C08-4B44-B68D-6494A81C7701}" dt="2019-09-19T05:16:10.156" v="520" actId="478"/>
          <ac:cxnSpMkLst>
            <pc:docMk/>
            <pc:sldMk cId="2470113934" sldId="265"/>
            <ac:cxnSpMk id="19" creationId="{807D81C7-B471-405F-9CE9-57DE1181D96E}"/>
          </ac:cxnSpMkLst>
        </pc:cxnChg>
        <pc:cxnChg chg="del mod">
          <ac:chgData name="Maxime Lentz" userId="5770e08ee3fb1987" providerId="LiveId" clId="{2518AD41-4C08-4B44-B68D-6494A81C7701}" dt="2019-09-19T05:16:10.156" v="520" actId="478"/>
          <ac:cxnSpMkLst>
            <pc:docMk/>
            <pc:sldMk cId="2470113934" sldId="265"/>
            <ac:cxnSpMk id="23" creationId="{27720E54-7880-48A9-930D-B13FB233573B}"/>
          </ac:cxnSpMkLst>
        </pc:cxnChg>
        <pc:cxnChg chg="del mod">
          <ac:chgData name="Maxime Lentz" userId="5770e08ee3fb1987" providerId="LiveId" clId="{2518AD41-4C08-4B44-B68D-6494A81C7701}" dt="2019-09-19T05:16:10.156" v="520" actId="478"/>
          <ac:cxnSpMkLst>
            <pc:docMk/>
            <pc:sldMk cId="2470113934" sldId="265"/>
            <ac:cxnSpMk id="24" creationId="{5E7D94A3-5E2B-4DB3-BADA-06ED6F0B4DD4}"/>
          </ac:cxnSpMkLst>
        </pc:cxnChg>
        <pc:cxnChg chg="mod">
          <ac:chgData name="Maxime Lentz" userId="5770e08ee3fb1987" providerId="LiveId" clId="{2518AD41-4C08-4B44-B68D-6494A81C7701}" dt="2019-09-19T05:33:16.846" v="738" actId="1076"/>
          <ac:cxnSpMkLst>
            <pc:docMk/>
            <pc:sldMk cId="2470113934" sldId="265"/>
            <ac:cxnSpMk id="36" creationId="{2FFDD889-9EB5-4682-94C8-5701A2590F50}"/>
          </ac:cxnSpMkLst>
        </pc:cxnChg>
        <pc:cxnChg chg="mod">
          <ac:chgData name="Maxime Lentz" userId="5770e08ee3fb1987" providerId="LiveId" clId="{2518AD41-4C08-4B44-B68D-6494A81C7701}" dt="2019-09-19T05:33:16.846" v="738" actId="1076"/>
          <ac:cxnSpMkLst>
            <pc:docMk/>
            <pc:sldMk cId="2470113934" sldId="265"/>
            <ac:cxnSpMk id="37" creationId="{AD854D05-871B-4ED6-BC05-6B66A4EB5A2B}"/>
          </ac:cxnSpMkLst>
        </pc:cxnChg>
        <pc:cxnChg chg="mod">
          <ac:chgData name="Maxime Lentz" userId="5770e08ee3fb1987" providerId="LiveId" clId="{2518AD41-4C08-4B44-B68D-6494A81C7701}" dt="2019-09-19T05:33:16.846" v="738" actId="1076"/>
          <ac:cxnSpMkLst>
            <pc:docMk/>
            <pc:sldMk cId="2470113934" sldId="265"/>
            <ac:cxnSpMk id="38" creationId="{697A3840-211A-4ACF-AA5A-129BA338F498}"/>
          </ac:cxnSpMkLst>
        </pc:cxnChg>
        <pc:cxnChg chg="add del mod">
          <ac:chgData name="Maxime Lentz" userId="5770e08ee3fb1987" providerId="LiveId" clId="{2518AD41-4C08-4B44-B68D-6494A81C7701}" dt="2019-09-19T11:39:21.730" v="1010" actId="14100"/>
          <ac:cxnSpMkLst>
            <pc:docMk/>
            <pc:sldMk cId="2470113934" sldId="265"/>
            <ac:cxnSpMk id="42" creationId="{53D9F146-FF66-46C7-8C55-769DE520E6F3}"/>
          </ac:cxnSpMkLst>
        </pc:cxnChg>
        <pc:cxnChg chg="add del mod">
          <ac:chgData name="Maxime Lentz" userId="5770e08ee3fb1987" providerId="LiveId" clId="{2518AD41-4C08-4B44-B68D-6494A81C7701}" dt="2019-09-19T05:34:50.141" v="757" actId="11529"/>
          <ac:cxnSpMkLst>
            <pc:docMk/>
            <pc:sldMk cId="2470113934" sldId="265"/>
            <ac:cxnSpMk id="42" creationId="{7724C341-10BC-4D01-BFA3-033352B382F2}"/>
          </ac:cxnSpMkLst>
        </pc:cxnChg>
        <pc:cxnChg chg="add mod">
          <ac:chgData name="Maxime Lentz" userId="5770e08ee3fb1987" providerId="LiveId" clId="{2518AD41-4C08-4B44-B68D-6494A81C7701}" dt="2019-09-19T05:35:50.736" v="779" actId="208"/>
          <ac:cxnSpMkLst>
            <pc:docMk/>
            <pc:sldMk cId="2470113934" sldId="265"/>
            <ac:cxnSpMk id="43" creationId="{180724E1-70C2-47D7-BA55-DC6BC52A4864}"/>
          </ac:cxnSpMkLst>
        </pc:cxnChg>
        <pc:cxnChg chg="add del mod">
          <ac:chgData name="Maxime Lentz" userId="5770e08ee3fb1987" providerId="LiveId" clId="{2518AD41-4C08-4B44-B68D-6494A81C7701}" dt="2019-09-19T11:39:15.750" v="1008" actId="1035"/>
          <ac:cxnSpMkLst>
            <pc:docMk/>
            <pc:sldMk cId="2470113934" sldId="265"/>
            <ac:cxnSpMk id="44" creationId="{2760FF66-5937-4F00-8037-7614CC105B1A}"/>
          </ac:cxnSpMkLst>
        </pc:cxnChg>
        <pc:cxnChg chg="add del mod">
          <ac:chgData name="Maxime Lentz" userId="5770e08ee3fb1987" providerId="LiveId" clId="{2518AD41-4C08-4B44-B68D-6494A81C7701}" dt="2019-09-19T11:39:19.475" v="1009" actId="14100"/>
          <ac:cxnSpMkLst>
            <pc:docMk/>
            <pc:sldMk cId="2470113934" sldId="265"/>
            <ac:cxnSpMk id="45" creationId="{5621D283-4385-4566-ADDB-0CF54654AF84}"/>
          </ac:cxnSpMkLst>
        </pc:cxnChg>
        <pc:cxnChg chg="add mod">
          <ac:chgData name="Maxime Lentz" userId="5770e08ee3fb1987" providerId="LiveId" clId="{2518AD41-4C08-4B44-B68D-6494A81C7701}" dt="2019-09-19T05:35:53.783" v="780" actId="208"/>
          <ac:cxnSpMkLst>
            <pc:docMk/>
            <pc:sldMk cId="2470113934" sldId="265"/>
            <ac:cxnSpMk id="47" creationId="{F5E8B3A4-283F-4A43-A6BE-4F520F7D1B38}"/>
          </ac:cxnSpMkLst>
        </pc:cxnChg>
        <pc:cxnChg chg="add mod ord">
          <ac:chgData name="Maxime Lentz" userId="5770e08ee3fb1987" providerId="LiveId" clId="{2518AD41-4C08-4B44-B68D-6494A81C7701}" dt="2019-09-19T05:36:35.702" v="825" actId="167"/>
          <ac:cxnSpMkLst>
            <pc:docMk/>
            <pc:sldMk cId="2470113934" sldId="265"/>
            <ac:cxnSpMk id="54" creationId="{EE12F9DD-2260-48DD-8874-E22F63C1BA83}"/>
          </ac:cxnSpMkLst>
        </pc:cxnChg>
      </pc:sldChg>
      <pc:sldChg chg="addSp delSp modSp add delAnim">
        <pc:chgData name="Maxime Lentz" userId="5770e08ee3fb1987" providerId="LiveId" clId="{2518AD41-4C08-4B44-B68D-6494A81C7701}" dt="2019-09-19T11:44:49.834" v="1049" actId="1076"/>
        <pc:sldMkLst>
          <pc:docMk/>
          <pc:sldMk cId="1708155559" sldId="266"/>
        </pc:sldMkLst>
        <pc:spChg chg="mod">
          <ac:chgData name="Maxime Lentz" userId="5770e08ee3fb1987" providerId="LiveId" clId="{2518AD41-4C08-4B44-B68D-6494A81C7701}" dt="2019-09-19T11:44:45.648" v="1047" actId="6549"/>
          <ac:spMkLst>
            <pc:docMk/>
            <pc:sldMk cId="1708155559" sldId="266"/>
            <ac:spMk id="7" creationId="{14B344A7-FE56-4468-B00F-0F2848B3BA7C}"/>
          </ac:spMkLst>
        </pc:spChg>
        <pc:grpChg chg="del">
          <ac:chgData name="Maxime Lentz" userId="5770e08ee3fb1987" providerId="LiveId" clId="{2518AD41-4C08-4B44-B68D-6494A81C7701}" dt="2019-09-19T05:51:37.133" v="934" actId="478"/>
          <ac:grpSpMkLst>
            <pc:docMk/>
            <pc:sldMk cId="1708155559" sldId="266"/>
            <ac:grpSpMk id="4" creationId="{AB88AD91-FAE5-499D-928D-0E5741056D85}"/>
          </ac:grpSpMkLst>
        </pc:grpChg>
        <pc:grpChg chg="add del mod">
          <ac:chgData name="Maxime Lentz" userId="5770e08ee3fb1987" providerId="LiveId" clId="{2518AD41-4C08-4B44-B68D-6494A81C7701}" dt="2019-09-19T11:44:47.446" v="1048" actId="478"/>
          <ac:grpSpMkLst>
            <pc:docMk/>
            <pc:sldMk cId="1708155559" sldId="266"/>
            <ac:grpSpMk id="5" creationId="{9F7DB05B-8FD8-47DA-9119-9E56213DC41B}"/>
          </ac:grpSpMkLst>
        </pc:grpChg>
        <pc:grpChg chg="del">
          <ac:chgData name="Maxime Lentz" userId="5770e08ee3fb1987" providerId="LiveId" clId="{2518AD41-4C08-4B44-B68D-6494A81C7701}" dt="2019-09-19T05:51:37.133" v="934" actId="478"/>
          <ac:grpSpMkLst>
            <pc:docMk/>
            <pc:sldMk cId="1708155559" sldId="266"/>
            <ac:grpSpMk id="8" creationId="{1A09D8D3-2305-4678-AAA3-D8F6086B0D02}"/>
          </ac:grpSpMkLst>
        </pc:grpChg>
        <pc:grpChg chg="del">
          <ac:chgData name="Maxime Lentz" userId="5770e08ee3fb1987" providerId="LiveId" clId="{2518AD41-4C08-4B44-B68D-6494A81C7701}" dt="2019-09-19T05:51:37.133" v="934" actId="478"/>
          <ac:grpSpMkLst>
            <pc:docMk/>
            <pc:sldMk cId="1708155559" sldId="266"/>
            <ac:grpSpMk id="27" creationId="{3B750B96-FA52-475E-BE6E-47DB2092C57B}"/>
          </ac:grpSpMkLst>
        </pc:grpChg>
        <pc:grpChg chg="del">
          <ac:chgData name="Maxime Lentz" userId="5770e08ee3fb1987" providerId="LiveId" clId="{2518AD41-4C08-4B44-B68D-6494A81C7701}" dt="2019-09-19T05:51:37.133" v="934" actId="478"/>
          <ac:grpSpMkLst>
            <pc:docMk/>
            <pc:sldMk cId="1708155559" sldId="266"/>
            <ac:grpSpMk id="63" creationId="{880F6C3E-E057-41C8-93A3-65C34C4843F9}"/>
          </ac:grpSpMkLst>
        </pc:grpChg>
        <pc:grpChg chg="del">
          <ac:chgData name="Maxime Lentz" userId="5770e08ee3fb1987" providerId="LiveId" clId="{2518AD41-4C08-4B44-B68D-6494A81C7701}" dt="2019-09-19T05:51:37.133" v="934" actId="478"/>
          <ac:grpSpMkLst>
            <pc:docMk/>
            <pc:sldMk cId="1708155559" sldId="266"/>
            <ac:grpSpMk id="64" creationId="{F82E60F5-3BC3-4274-80F2-A756984B1A2A}"/>
          </ac:grpSpMkLst>
        </pc:grpChg>
        <pc:grpChg chg="del">
          <ac:chgData name="Maxime Lentz" userId="5770e08ee3fb1987" providerId="LiveId" clId="{2518AD41-4C08-4B44-B68D-6494A81C7701}" dt="2019-09-19T05:51:37.133" v="934" actId="478"/>
          <ac:grpSpMkLst>
            <pc:docMk/>
            <pc:sldMk cId="1708155559" sldId="266"/>
            <ac:grpSpMk id="65" creationId="{ED7CB5BD-FBD9-4A56-BB36-E7D7AABE538E}"/>
          </ac:grpSpMkLst>
        </pc:grpChg>
        <pc:picChg chg="add mod">
          <ac:chgData name="Maxime Lentz" userId="5770e08ee3fb1987" providerId="LiveId" clId="{2518AD41-4C08-4B44-B68D-6494A81C7701}" dt="2019-09-19T11:44:49.834" v="1049" actId="1076"/>
          <ac:picMkLst>
            <pc:docMk/>
            <pc:sldMk cId="1708155559" sldId="266"/>
            <ac:picMk id="3" creationId="{0CE0B409-85CE-44A7-8CB5-6E26C680DF80}"/>
          </ac:picMkLst>
        </pc:picChg>
        <pc:picChg chg="mod">
          <ac:chgData name="Maxime Lentz" userId="5770e08ee3fb1987" providerId="LiveId" clId="{2518AD41-4C08-4B44-B68D-6494A81C7701}" dt="2019-09-19T06:01:25.684" v="958" actId="164"/>
          <ac:picMkLst>
            <pc:docMk/>
            <pc:sldMk cId="1708155559" sldId="266"/>
            <ac:picMk id="6" creationId="{9EB237FA-1C4D-484F-9D70-748DE45C8EF7}"/>
          </ac:picMkLst>
        </pc:picChg>
        <pc:cxnChg chg="mod">
          <ac:chgData name="Maxime Lentz" userId="5770e08ee3fb1987" providerId="LiveId" clId="{2518AD41-4C08-4B44-B68D-6494A81C7701}" dt="2019-09-19T05:51:37.133" v="934" actId="478"/>
          <ac:cxnSpMkLst>
            <pc:docMk/>
            <pc:sldMk cId="1708155559" sldId="266"/>
            <ac:cxnSpMk id="32" creationId="{D205C45F-2E75-4A0E-AA5E-29559A382BCB}"/>
          </ac:cxnSpMkLst>
        </pc:cxnChg>
        <pc:cxnChg chg="mod">
          <ac:chgData name="Maxime Lentz" userId="5770e08ee3fb1987" providerId="LiveId" clId="{2518AD41-4C08-4B44-B68D-6494A81C7701}" dt="2019-09-19T05:51:37.133" v="934" actId="478"/>
          <ac:cxnSpMkLst>
            <pc:docMk/>
            <pc:sldMk cId="1708155559" sldId="266"/>
            <ac:cxnSpMk id="33" creationId="{799D6CA6-6474-4B40-81C3-56CC0CD13724}"/>
          </ac:cxnSpMkLst>
        </pc:cxnChg>
        <pc:cxnChg chg="mod">
          <ac:chgData name="Maxime Lentz" userId="5770e08ee3fb1987" providerId="LiveId" clId="{2518AD41-4C08-4B44-B68D-6494A81C7701}" dt="2019-09-19T05:51:37.133" v="934" actId="478"/>
          <ac:cxnSpMkLst>
            <pc:docMk/>
            <pc:sldMk cId="1708155559" sldId="266"/>
            <ac:cxnSpMk id="34" creationId="{7B5E96CC-C435-4904-BA85-A96EDE6AF1EF}"/>
          </ac:cxnSpMkLst>
        </pc:cxnChg>
        <pc:cxnChg chg="mod">
          <ac:chgData name="Maxime Lentz" userId="5770e08ee3fb1987" providerId="LiveId" clId="{2518AD41-4C08-4B44-B68D-6494A81C7701}" dt="2019-09-19T05:51:37.133" v="934" actId="478"/>
          <ac:cxnSpMkLst>
            <pc:docMk/>
            <pc:sldMk cId="1708155559" sldId="266"/>
            <ac:cxnSpMk id="36" creationId="{2FFDD889-9EB5-4682-94C8-5701A2590F50}"/>
          </ac:cxnSpMkLst>
        </pc:cxnChg>
        <pc:cxnChg chg="mod">
          <ac:chgData name="Maxime Lentz" userId="5770e08ee3fb1987" providerId="LiveId" clId="{2518AD41-4C08-4B44-B68D-6494A81C7701}" dt="2019-09-19T05:51:37.133" v="934" actId="478"/>
          <ac:cxnSpMkLst>
            <pc:docMk/>
            <pc:sldMk cId="1708155559" sldId="266"/>
            <ac:cxnSpMk id="37" creationId="{AD854D05-871B-4ED6-BC05-6B66A4EB5A2B}"/>
          </ac:cxnSpMkLst>
        </pc:cxnChg>
        <pc:cxnChg chg="mod">
          <ac:chgData name="Maxime Lentz" userId="5770e08ee3fb1987" providerId="LiveId" clId="{2518AD41-4C08-4B44-B68D-6494A81C7701}" dt="2019-09-19T05:51:37.133" v="934" actId="478"/>
          <ac:cxnSpMkLst>
            <pc:docMk/>
            <pc:sldMk cId="1708155559" sldId="266"/>
            <ac:cxnSpMk id="38" creationId="{697A3840-211A-4ACF-AA5A-129BA338F498}"/>
          </ac:cxnSpMkLst>
        </pc:cxnChg>
        <pc:cxnChg chg="mod">
          <ac:chgData name="Maxime Lentz" userId="5770e08ee3fb1987" providerId="LiveId" clId="{2518AD41-4C08-4B44-B68D-6494A81C7701}" dt="2019-09-19T05:51:37.133" v="934" actId="478"/>
          <ac:cxnSpMkLst>
            <pc:docMk/>
            <pc:sldMk cId="1708155559" sldId="266"/>
            <ac:cxnSpMk id="47" creationId="{F5E8B3A4-283F-4A43-A6BE-4F520F7D1B38}"/>
          </ac:cxnSpMkLst>
        </pc:cxnChg>
      </pc:sldChg>
      <pc:sldChg chg="addSp delSp modSp add modAnim">
        <pc:chgData name="Maxime Lentz" userId="5770e08ee3fb1987" providerId="LiveId" clId="{2518AD41-4C08-4B44-B68D-6494A81C7701}" dt="2019-09-19T14:32:02.325" v="1697" actId="164"/>
        <pc:sldMkLst>
          <pc:docMk/>
          <pc:sldMk cId="2617404680" sldId="267"/>
        </pc:sldMkLst>
        <pc:spChg chg="add del mod">
          <ac:chgData name="Maxime Lentz" userId="5770e08ee3fb1987" providerId="LiveId" clId="{2518AD41-4C08-4B44-B68D-6494A81C7701}" dt="2019-09-19T11:58:20.549" v="1102" actId="478"/>
          <ac:spMkLst>
            <pc:docMk/>
            <pc:sldMk cId="2617404680" sldId="267"/>
            <ac:spMk id="2" creationId="{A259A6CC-6F9E-47A2-8373-43F030FA123B}"/>
          </ac:spMkLst>
        </pc:spChg>
        <pc:spChg chg="mod">
          <ac:chgData name="Maxime Lentz" userId="5770e08ee3fb1987" providerId="LiveId" clId="{2518AD41-4C08-4B44-B68D-6494A81C7701}" dt="2019-09-19T11:56:38.506" v="1099" actId="1076"/>
          <ac:spMkLst>
            <pc:docMk/>
            <pc:sldMk cId="2617404680" sldId="267"/>
            <ac:spMk id="6" creationId="{0E60F499-B1B8-4C5D-A361-B8257CDCE351}"/>
          </ac:spMkLst>
        </pc:spChg>
        <pc:spChg chg="add del">
          <ac:chgData name="Maxime Lentz" userId="5770e08ee3fb1987" providerId="LiveId" clId="{2518AD41-4C08-4B44-B68D-6494A81C7701}" dt="2019-09-19T12:32:20.380" v="1104" actId="478"/>
          <ac:spMkLst>
            <pc:docMk/>
            <pc:sldMk cId="2617404680" sldId="267"/>
            <ac:spMk id="7" creationId="{704E8F23-B66E-4913-B705-E3F2CD44F39B}"/>
          </ac:spMkLst>
        </pc:spChg>
        <pc:spChg chg="mod topLvl">
          <ac:chgData name="Maxime Lentz" userId="5770e08ee3fb1987" providerId="LiveId" clId="{2518AD41-4C08-4B44-B68D-6494A81C7701}" dt="2019-09-19T12:42:49.898" v="1558" actId="6549"/>
          <ac:spMkLst>
            <pc:docMk/>
            <pc:sldMk cId="2617404680" sldId="267"/>
            <ac:spMk id="9" creationId="{1C2DB055-1E01-4C50-B115-AA055829B051}"/>
          </ac:spMkLst>
        </pc:spChg>
        <pc:spChg chg="add del mod ord">
          <ac:chgData name="Maxime Lentz" userId="5770e08ee3fb1987" providerId="LiveId" clId="{2518AD41-4C08-4B44-B68D-6494A81C7701}" dt="2019-09-19T14:31:55.974" v="1696" actId="164"/>
          <ac:spMkLst>
            <pc:docMk/>
            <pc:sldMk cId="2617404680" sldId="267"/>
            <ac:spMk id="13" creationId="{1F51A849-FE7F-481B-9B48-B194798ABB3D}"/>
          </ac:spMkLst>
        </pc:spChg>
        <pc:spChg chg="add del">
          <ac:chgData name="Maxime Lentz" userId="5770e08ee3fb1987" providerId="LiveId" clId="{2518AD41-4C08-4B44-B68D-6494A81C7701}" dt="2019-09-19T12:37:40.050" v="1341"/>
          <ac:spMkLst>
            <pc:docMk/>
            <pc:sldMk cId="2617404680" sldId="267"/>
            <ac:spMk id="14" creationId="{55C1B14C-F199-41F2-BFCB-16B77999EC91}"/>
          </ac:spMkLst>
        </pc:spChg>
        <pc:spChg chg="mod">
          <ac:chgData name="Maxime Lentz" userId="5770e08ee3fb1987" providerId="LiveId" clId="{2518AD41-4C08-4B44-B68D-6494A81C7701}" dt="2019-09-19T12:43:05.955" v="1592" actId="20577"/>
          <ac:spMkLst>
            <pc:docMk/>
            <pc:sldMk cId="2617404680" sldId="267"/>
            <ac:spMk id="16" creationId="{92583E17-801A-4E1B-8A0B-C9F53F2769E7}"/>
          </ac:spMkLst>
        </pc:spChg>
        <pc:spChg chg="add mod">
          <ac:chgData name="Maxime Lentz" userId="5770e08ee3fb1987" providerId="LiveId" clId="{2518AD41-4C08-4B44-B68D-6494A81C7701}" dt="2019-09-19T14:32:02.325" v="1697" actId="164"/>
          <ac:spMkLst>
            <pc:docMk/>
            <pc:sldMk cId="2617404680" sldId="267"/>
            <ac:spMk id="18" creationId="{0E3BFCEC-6664-4362-AF22-7C53356AE732}"/>
          </ac:spMkLst>
        </pc:spChg>
        <pc:grpChg chg="add mod">
          <ac:chgData name="Maxime Lentz" userId="5770e08ee3fb1987" providerId="LiveId" clId="{2518AD41-4C08-4B44-B68D-6494A81C7701}" dt="2019-09-19T14:31:55.974" v="1696" actId="164"/>
          <ac:grpSpMkLst>
            <pc:docMk/>
            <pc:sldMk cId="2617404680" sldId="267"/>
            <ac:grpSpMk id="2" creationId="{CFFAEE85-EE12-4774-B602-FC159C0992AB}"/>
          </ac:grpSpMkLst>
        </pc:grpChg>
        <pc:grpChg chg="add mod">
          <ac:chgData name="Maxime Lentz" userId="5770e08ee3fb1987" providerId="LiveId" clId="{2518AD41-4C08-4B44-B68D-6494A81C7701}" dt="2019-09-19T14:32:02.325" v="1697" actId="164"/>
          <ac:grpSpMkLst>
            <pc:docMk/>
            <pc:sldMk cId="2617404680" sldId="267"/>
            <ac:grpSpMk id="3" creationId="{B4744AFB-DEFB-44C6-8409-A5DE6FC583E1}"/>
          </ac:grpSpMkLst>
        </pc:grpChg>
        <pc:grpChg chg="add">
          <ac:chgData name="Maxime Lentz" userId="5770e08ee3fb1987" providerId="LiveId" clId="{2518AD41-4C08-4B44-B68D-6494A81C7701}" dt="2019-09-19T11:52:42.631" v="1052"/>
          <ac:grpSpMkLst>
            <pc:docMk/>
            <pc:sldMk cId="2617404680" sldId="267"/>
            <ac:grpSpMk id="4" creationId="{58524B45-23A7-49C5-B851-F78C76223E35}"/>
          </ac:grpSpMkLst>
        </pc:grpChg>
        <pc:grpChg chg="add del mod">
          <ac:chgData name="Maxime Lentz" userId="5770e08ee3fb1987" providerId="LiveId" clId="{2518AD41-4C08-4B44-B68D-6494A81C7701}" dt="2019-09-19T12:32:42.675" v="1108" actId="165"/>
          <ac:grpSpMkLst>
            <pc:docMk/>
            <pc:sldMk cId="2617404680" sldId="267"/>
            <ac:grpSpMk id="8" creationId="{9B7D1E4F-2078-4482-AB8E-13B031E6A37F}"/>
          </ac:grpSpMkLst>
        </pc:grpChg>
        <pc:grpChg chg="add mod">
          <ac:chgData name="Maxime Lentz" userId="5770e08ee3fb1987" providerId="LiveId" clId="{2518AD41-4C08-4B44-B68D-6494A81C7701}" dt="2019-09-19T12:35:47.246" v="1332" actId="164"/>
          <ac:grpSpMkLst>
            <pc:docMk/>
            <pc:sldMk cId="2617404680" sldId="267"/>
            <ac:grpSpMk id="12" creationId="{02084832-E824-4238-BD75-AB7942AD8CA5}"/>
          </ac:grpSpMkLst>
        </pc:grpChg>
        <pc:grpChg chg="add mod">
          <ac:chgData name="Maxime Lentz" userId="5770e08ee3fb1987" providerId="LiveId" clId="{2518AD41-4C08-4B44-B68D-6494A81C7701}" dt="2019-09-19T12:42:11.182" v="1538" actId="1076"/>
          <ac:grpSpMkLst>
            <pc:docMk/>
            <pc:sldMk cId="2617404680" sldId="267"/>
            <ac:grpSpMk id="15" creationId="{639E8829-11A7-4C88-8450-B94D5FB6034D}"/>
          </ac:grpSpMkLst>
        </pc:grpChg>
        <pc:picChg chg="del">
          <ac:chgData name="Maxime Lentz" userId="5770e08ee3fb1987" providerId="LiveId" clId="{2518AD41-4C08-4B44-B68D-6494A81C7701}" dt="2019-09-19T11:52:33.178" v="1051" actId="478"/>
          <ac:picMkLst>
            <pc:docMk/>
            <pc:sldMk cId="2617404680" sldId="267"/>
            <ac:picMk id="3" creationId="{0CE0B409-85CE-44A7-8CB5-6E26C680DF80}"/>
          </ac:picMkLst>
        </pc:picChg>
        <pc:picChg chg="mod topLvl">
          <ac:chgData name="Maxime Lentz" userId="5770e08ee3fb1987" providerId="LiveId" clId="{2518AD41-4C08-4B44-B68D-6494A81C7701}" dt="2019-09-19T12:35:47.246" v="1332" actId="164"/>
          <ac:picMkLst>
            <pc:docMk/>
            <pc:sldMk cId="2617404680" sldId="267"/>
            <ac:picMk id="10" creationId="{9AE4EBAA-7892-4068-9C77-7762D6DE266B}"/>
          </ac:picMkLst>
        </pc:picChg>
        <pc:picChg chg="add mod">
          <ac:chgData name="Maxime Lentz" userId="5770e08ee3fb1987" providerId="LiveId" clId="{2518AD41-4C08-4B44-B68D-6494A81C7701}" dt="2019-09-19T14:31:55.974" v="1696" actId="164"/>
          <ac:picMkLst>
            <pc:docMk/>
            <pc:sldMk cId="2617404680" sldId="267"/>
            <ac:picMk id="11" creationId="{C76DDD5E-356A-4620-AD6F-CE08BE60DEC5}"/>
          </ac:picMkLst>
        </pc:picChg>
        <pc:picChg chg="add mod">
          <ac:chgData name="Maxime Lentz" userId="5770e08ee3fb1987" providerId="LiveId" clId="{2518AD41-4C08-4B44-B68D-6494A81C7701}" dt="2019-09-19T14:32:02.325" v="1697" actId="164"/>
          <ac:picMkLst>
            <pc:docMk/>
            <pc:sldMk cId="2617404680" sldId="267"/>
            <ac:picMk id="19" creationId="{3380821A-4C5B-4C66-9DAF-E782DD974BB3}"/>
          </ac:picMkLst>
        </pc:picChg>
      </pc:sldChg>
      <pc:sldChg chg="addSp delSp modSp add modAnim">
        <pc:chgData name="Maxime Lentz" userId="5770e08ee3fb1987" providerId="LiveId" clId="{2518AD41-4C08-4B44-B68D-6494A81C7701}" dt="2019-09-20T06:46:16.903" v="3185" actId="14100"/>
        <pc:sldMkLst>
          <pc:docMk/>
          <pc:sldMk cId="323416868" sldId="268"/>
        </pc:sldMkLst>
        <pc:spChg chg="add del mod">
          <ac:chgData name="Maxime Lentz" userId="5770e08ee3fb1987" providerId="LiveId" clId="{2518AD41-4C08-4B44-B68D-6494A81C7701}" dt="2019-09-19T14:27:53.830" v="1638" actId="11529"/>
          <ac:spMkLst>
            <pc:docMk/>
            <pc:sldMk cId="323416868" sldId="268"/>
            <ac:spMk id="6" creationId="{DED465F1-26C8-4749-A640-74A8BBC6B9C9}"/>
          </ac:spMkLst>
        </pc:spChg>
        <pc:spChg chg="add mod">
          <ac:chgData name="Maxime Lentz" userId="5770e08ee3fb1987" providerId="LiveId" clId="{2518AD41-4C08-4B44-B68D-6494A81C7701}" dt="2019-09-19T14:28:27.680" v="1645" actId="208"/>
          <ac:spMkLst>
            <pc:docMk/>
            <pc:sldMk cId="323416868" sldId="268"/>
            <ac:spMk id="7" creationId="{8BC0D621-6517-4520-A233-E6B269DA3DE6}"/>
          </ac:spMkLst>
        </pc:spChg>
        <pc:spChg chg="add mod">
          <ac:chgData name="Maxime Lentz" userId="5770e08ee3fb1987" providerId="LiveId" clId="{2518AD41-4C08-4B44-B68D-6494A81C7701}" dt="2019-09-20T06:46:16.903" v="3185" actId="14100"/>
          <ac:spMkLst>
            <pc:docMk/>
            <pc:sldMk cId="323416868" sldId="268"/>
            <ac:spMk id="8" creationId="{8880CB2D-43B3-4B35-BEBB-3FFCEC141764}"/>
          </ac:spMkLst>
        </pc:spChg>
        <pc:spChg chg="del mod">
          <ac:chgData name="Maxime Lentz" userId="5770e08ee3fb1987" providerId="LiveId" clId="{2518AD41-4C08-4B44-B68D-6494A81C7701}" dt="2019-09-19T12:43:53.400" v="1605" actId="478"/>
          <ac:spMkLst>
            <pc:docMk/>
            <pc:sldMk cId="323416868" sldId="268"/>
            <ac:spMk id="13" creationId="{1F51A849-FE7F-481B-9B48-B194798ABB3D}"/>
          </ac:spMkLst>
        </pc:spChg>
        <pc:spChg chg="del">
          <ac:chgData name="Maxime Lentz" userId="5770e08ee3fb1987" providerId="LiveId" clId="{2518AD41-4C08-4B44-B68D-6494A81C7701}" dt="2019-09-19T12:43:56.451" v="1608" actId="478"/>
          <ac:spMkLst>
            <pc:docMk/>
            <pc:sldMk cId="323416868" sldId="268"/>
            <ac:spMk id="18" creationId="{0E3BFCEC-6664-4362-AF22-7C53356AE732}"/>
          </ac:spMkLst>
        </pc:spChg>
        <pc:grpChg chg="del">
          <ac:chgData name="Maxime Lentz" userId="5770e08ee3fb1987" providerId="LiveId" clId="{2518AD41-4C08-4B44-B68D-6494A81C7701}" dt="2019-09-19T12:43:50.281" v="1601" actId="478"/>
          <ac:grpSpMkLst>
            <pc:docMk/>
            <pc:sldMk cId="323416868" sldId="268"/>
            <ac:grpSpMk id="4" creationId="{58524B45-23A7-49C5-B851-F78C76223E35}"/>
          </ac:grpSpMkLst>
        </pc:grpChg>
        <pc:grpChg chg="del">
          <ac:chgData name="Maxime Lentz" userId="5770e08ee3fb1987" providerId="LiveId" clId="{2518AD41-4C08-4B44-B68D-6494A81C7701}" dt="2019-09-19T12:43:51.775" v="1602" actId="478"/>
          <ac:grpSpMkLst>
            <pc:docMk/>
            <pc:sldMk cId="323416868" sldId="268"/>
            <ac:grpSpMk id="12" creationId="{02084832-E824-4238-BD75-AB7942AD8CA5}"/>
          </ac:grpSpMkLst>
        </pc:grpChg>
        <pc:grpChg chg="del">
          <ac:chgData name="Maxime Lentz" userId="5770e08ee3fb1987" providerId="LiveId" clId="{2518AD41-4C08-4B44-B68D-6494A81C7701}" dt="2019-09-19T12:43:54.392" v="1606" actId="478"/>
          <ac:grpSpMkLst>
            <pc:docMk/>
            <pc:sldMk cId="323416868" sldId="268"/>
            <ac:grpSpMk id="15" creationId="{639E8829-11A7-4C88-8450-B94D5FB6034D}"/>
          </ac:grpSpMkLst>
        </pc:grpChg>
        <pc:picChg chg="add mod">
          <ac:chgData name="Maxime Lentz" userId="5770e08ee3fb1987" providerId="LiveId" clId="{2518AD41-4C08-4B44-B68D-6494A81C7701}" dt="2019-09-19T14:27:20.997" v="1632" actId="1076"/>
          <ac:picMkLst>
            <pc:docMk/>
            <pc:sldMk cId="323416868" sldId="268"/>
            <ac:picMk id="3" creationId="{96CB8959-4885-46CF-A57F-E501D5248476}"/>
          </ac:picMkLst>
        </pc:picChg>
        <pc:picChg chg="add mod">
          <ac:chgData name="Maxime Lentz" userId="5770e08ee3fb1987" providerId="LiveId" clId="{2518AD41-4C08-4B44-B68D-6494A81C7701}" dt="2019-09-19T14:27:06.373" v="1629" actId="1076"/>
          <ac:picMkLst>
            <pc:docMk/>
            <pc:sldMk cId="323416868" sldId="268"/>
            <ac:picMk id="5" creationId="{93AD5724-73EA-4ABB-BB44-3F2635EC4590}"/>
          </ac:picMkLst>
        </pc:picChg>
        <pc:picChg chg="del">
          <ac:chgData name="Maxime Lentz" userId="5770e08ee3fb1987" providerId="LiveId" clId="{2518AD41-4C08-4B44-B68D-6494A81C7701}" dt="2019-09-19T12:43:52.577" v="1603" actId="478"/>
          <ac:picMkLst>
            <pc:docMk/>
            <pc:sldMk cId="323416868" sldId="268"/>
            <ac:picMk id="11" creationId="{C76DDD5E-356A-4620-AD6F-CE08BE60DEC5}"/>
          </ac:picMkLst>
        </pc:picChg>
        <pc:picChg chg="del">
          <ac:chgData name="Maxime Lentz" userId="5770e08ee3fb1987" providerId="LiveId" clId="{2518AD41-4C08-4B44-B68D-6494A81C7701}" dt="2019-09-19T12:43:55.154" v="1607" actId="478"/>
          <ac:picMkLst>
            <pc:docMk/>
            <pc:sldMk cId="323416868" sldId="268"/>
            <ac:picMk id="19" creationId="{3380821A-4C5B-4C66-9DAF-E782DD974BB3}"/>
          </ac:picMkLst>
        </pc:picChg>
        <pc:picChg chg="add mod">
          <ac:chgData name="Maxime Lentz" userId="5770e08ee3fb1987" providerId="LiveId" clId="{2518AD41-4C08-4B44-B68D-6494A81C7701}" dt="2019-09-19T14:27:07.173" v="1630" actId="1076"/>
          <ac:picMkLst>
            <pc:docMk/>
            <pc:sldMk cId="323416868" sldId="268"/>
            <ac:picMk id="1026" creationId="{5DA20523-2924-4EA2-AD97-657180AE4E48}"/>
          </ac:picMkLst>
        </pc:picChg>
      </pc:sldChg>
      <pc:sldChg chg="addSp delSp modSp add">
        <pc:chgData name="Maxime Lentz" userId="5770e08ee3fb1987" providerId="LiveId" clId="{2518AD41-4C08-4B44-B68D-6494A81C7701}" dt="2019-09-19T14:42:11.274" v="1967" actId="1076"/>
        <pc:sldMkLst>
          <pc:docMk/>
          <pc:sldMk cId="130358410" sldId="269"/>
        </pc:sldMkLst>
        <pc:spChg chg="mod">
          <ac:chgData name="Maxime Lentz" userId="5770e08ee3fb1987" providerId="LiveId" clId="{2518AD41-4C08-4B44-B68D-6494A81C7701}" dt="2019-09-19T14:42:06.394" v="1965" actId="1076"/>
          <ac:spMkLst>
            <pc:docMk/>
            <pc:sldMk cId="130358410" sldId="269"/>
            <ac:spMk id="6" creationId="{0E60F499-B1B8-4C5D-A361-B8257CDCE351}"/>
          </ac:spMkLst>
        </pc:spChg>
        <pc:spChg chg="mod">
          <ac:chgData name="Maxime Lentz" userId="5770e08ee3fb1987" providerId="LiveId" clId="{2518AD41-4C08-4B44-B68D-6494A81C7701}" dt="2019-09-19T14:32:46.273" v="1709" actId="20577"/>
          <ac:spMkLst>
            <pc:docMk/>
            <pc:sldMk cId="130358410" sldId="269"/>
            <ac:spMk id="9" creationId="{1C2DB055-1E01-4C50-B115-AA055829B051}"/>
          </ac:spMkLst>
        </pc:spChg>
        <pc:spChg chg="del">
          <ac:chgData name="Maxime Lentz" userId="5770e08ee3fb1987" providerId="LiveId" clId="{2518AD41-4C08-4B44-B68D-6494A81C7701}" dt="2019-09-19T14:31:41.416" v="1689" actId="478"/>
          <ac:spMkLst>
            <pc:docMk/>
            <pc:sldMk cId="130358410" sldId="269"/>
            <ac:spMk id="13" creationId="{1F51A849-FE7F-481B-9B48-B194798ABB3D}"/>
          </ac:spMkLst>
        </pc:spChg>
        <pc:spChg chg="del mod topLvl">
          <ac:chgData name="Maxime Lentz" userId="5770e08ee3fb1987" providerId="LiveId" clId="{2518AD41-4C08-4B44-B68D-6494A81C7701}" dt="2019-09-19T14:31:46.199" v="1692" actId="478"/>
          <ac:spMkLst>
            <pc:docMk/>
            <pc:sldMk cId="130358410" sldId="269"/>
            <ac:spMk id="16" creationId="{92583E17-801A-4E1B-8A0B-C9F53F2769E7}"/>
          </ac:spMkLst>
        </pc:spChg>
        <pc:spChg chg="del">
          <ac:chgData name="Maxime Lentz" userId="5770e08ee3fb1987" providerId="LiveId" clId="{2518AD41-4C08-4B44-B68D-6494A81C7701}" dt="2019-09-19T14:31:47.630" v="1693" actId="478"/>
          <ac:spMkLst>
            <pc:docMk/>
            <pc:sldMk cId="130358410" sldId="269"/>
            <ac:spMk id="18" creationId="{0E3BFCEC-6664-4362-AF22-7C53356AE732}"/>
          </ac:spMkLst>
        </pc:spChg>
        <pc:spChg chg="mod topLvl">
          <ac:chgData name="Maxime Lentz" userId="5770e08ee3fb1987" providerId="LiveId" clId="{2518AD41-4C08-4B44-B68D-6494A81C7701}" dt="2019-09-19T14:38:30.115" v="1881" actId="20577"/>
          <ac:spMkLst>
            <pc:docMk/>
            <pc:sldMk cId="130358410" sldId="269"/>
            <ac:spMk id="21" creationId="{9EC0B355-4C32-4475-A03E-4557D0F9F60A}"/>
          </ac:spMkLst>
        </pc:spChg>
        <pc:spChg chg="mod">
          <ac:chgData name="Maxime Lentz" userId="5770e08ee3fb1987" providerId="LiveId" clId="{2518AD41-4C08-4B44-B68D-6494A81C7701}" dt="2019-09-19T14:35:02.985" v="1794" actId="20577"/>
          <ac:spMkLst>
            <pc:docMk/>
            <pc:sldMk cId="130358410" sldId="269"/>
            <ac:spMk id="27" creationId="{58C08ADE-D4CD-4B76-B193-BED80CB9CD56}"/>
          </ac:spMkLst>
        </pc:spChg>
        <pc:spChg chg="mod">
          <ac:chgData name="Maxime Lentz" userId="5770e08ee3fb1987" providerId="LiveId" clId="{2518AD41-4C08-4B44-B68D-6494A81C7701}" dt="2019-09-19T14:35:28.545" v="1817" actId="20577"/>
          <ac:spMkLst>
            <pc:docMk/>
            <pc:sldMk cId="130358410" sldId="269"/>
            <ac:spMk id="30" creationId="{CA84A89D-067C-424B-8A81-32DB8FE154CF}"/>
          </ac:spMkLst>
        </pc:spChg>
        <pc:spChg chg="mod">
          <ac:chgData name="Maxime Lentz" userId="5770e08ee3fb1987" providerId="LiveId" clId="{2518AD41-4C08-4B44-B68D-6494A81C7701}" dt="2019-09-19T14:36:11.279" v="1853" actId="20577"/>
          <ac:spMkLst>
            <pc:docMk/>
            <pc:sldMk cId="130358410" sldId="269"/>
            <ac:spMk id="33" creationId="{BFA5C9E4-E204-435D-BF54-679B91558CE2}"/>
          </ac:spMkLst>
        </pc:spChg>
        <pc:spChg chg="mod ord topLvl">
          <ac:chgData name="Maxime Lentz" userId="5770e08ee3fb1987" providerId="LiveId" clId="{2518AD41-4C08-4B44-B68D-6494A81C7701}" dt="2019-09-19T14:39:07.785" v="1909" actId="20577"/>
          <ac:spMkLst>
            <pc:docMk/>
            <pc:sldMk cId="130358410" sldId="269"/>
            <ac:spMk id="36" creationId="{454C23C8-D3CC-4F8A-BD3C-B28970D70A76}"/>
          </ac:spMkLst>
        </pc:spChg>
        <pc:spChg chg="mod">
          <ac:chgData name="Maxime Lentz" userId="5770e08ee3fb1987" providerId="LiveId" clId="{2518AD41-4C08-4B44-B68D-6494A81C7701}" dt="2019-09-19T14:40:48.022" v="1960" actId="313"/>
          <ac:spMkLst>
            <pc:docMk/>
            <pc:sldMk cId="130358410" sldId="269"/>
            <ac:spMk id="41" creationId="{4633CE3C-CACE-4096-8AD7-926CCCC60252}"/>
          </ac:spMkLst>
        </pc:spChg>
        <pc:grpChg chg="add mod">
          <ac:chgData name="Maxime Lentz" userId="5770e08ee3fb1987" providerId="LiveId" clId="{2518AD41-4C08-4B44-B68D-6494A81C7701}" dt="2019-09-19T14:40:41.339" v="1958" actId="1076"/>
          <ac:grpSpMkLst>
            <pc:docMk/>
            <pc:sldMk cId="130358410" sldId="269"/>
            <ac:grpSpMk id="2" creationId="{E80D0367-05C9-469F-AAF6-F95AC26B3403}"/>
          </ac:grpSpMkLst>
        </pc:grpChg>
        <pc:grpChg chg="mod">
          <ac:chgData name="Maxime Lentz" userId="5770e08ee3fb1987" providerId="LiveId" clId="{2518AD41-4C08-4B44-B68D-6494A81C7701}" dt="2019-09-19T14:41:56.780" v="1963" actId="14100"/>
          <ac:grpSpMkLst>
            <pc:docMk/>
            <pc:sldMk cId="130358410" sldId="269"/>
            <ac:grpSpMk id="4" creationId="{58524B45-23A7-49C5-B851-F78C76223E35}"/>
          </ac:grpSpMkLst>
        </pc:grpChg>
        <pc:grpChg chg="del">
          <ac:chgData name="Maxime Lentz" userId="5770e08ee3fb1987" providerId="LiveId" clId="{2518AD41-4C08-4B44-B68D-6494A81C7701}" dt="2019-09-19T14:31:46.199" v="1692" actId="478"/>
          <ac:grpSpMkLst>
            <pc:docMk/>
            <pc:sldMk cId="130358410" sldId="269"/>
            <ac:grpSpMk id="15" creationId="{639E8829-11A7-4C88-8450-B94D5FB6034D}"/>
          </ac:grpSpMkLst>
        </pc:grpChg>
        <pc:grpChg chg="add del mod">
          <ac:chgData name="Maxime Lentz" userId="5770e08ee3fb1987" providerId="LiveId" clId="{2518AD41-4C08-4B44-B68D-6494A81C7701}" dt="2019-09-19T14:40:34.858" v="1956" actId="1076"/>
          <ac:grpSpMkLst>
            <pc:docMk/>
            <pc:sldMk cId="130358410" sldId="269"/>
            <ac:grpSpMk id="20" creationId="{CCBC40DF-4B6E-4FE2-B56F-1A6D01A82CCC}"/>
          </ac:grpSpMkLst>
        </pc:grpChg>
        <pc:grpChg chg="add del mod">
          <ac:chgData name="Maxime Lentz" userId="5770e08ee3fb1987" providerId="LiveId" clId="{2518AD41-4C08-4B44-B68D-6494A81C7701}" dt="2019-09-19T14:34:51.222" v="1777"/>
          <ac:grpSpMkLst>
            <pc:docMk/>
            <pc:sldMk cId="130358410" sldId="269"/>
            <ac:grpSpMk id="23" creationId="{7310C22B-5591-4C70-91FD-84CBE0485808}"/>
          </ac:grpSpMkLst>
        </pc:grpChg>
        <pc:grpChg chg="add mod">
          <ac:chgData name="Maxime Lentz" userId="5770e08ee3fb1987" providerId="LiveId" clId="{2518AD41-4C08-4B44-B68D-6494A81C7701}" dt="2019-09-19T14:40:26.760" v="1953" actId="1076"/>
          <ac:grpSpMkLst>
            <pc:docMk/>
            <pc:sldMk cId="130358410" sldId="269"/>
            <ac:grpSpMk id="26" creationId="{0F272681-E958-4FFD-829E-C080D3F20E57}"/>
          </ac:grpSpMkLst>
        </pc:grpChg>
        <pc:grpChg chg="add del mod">
          <ac:chgData name="Maxime Lentz" userId="5770e08ee3fb1987" providerId="LiveId" clId="{2518AD41-4C08-4B44-B68D-6494A81C7701}" dt="2019-09-19T14:36:25.904" v="1855" actId="478"/>
          <ac:grpSpMkLst>
            <pc:docMk/>
            <pc:sldMk cId="130358410" sldId="269"/>
            <ac:grpSpMk id="29" creationId="{6BFCC490-B5AB-417F-AB85-319BE50F829C}"/>
          </ac:grpSpMkLst>
        </pc:grpChg>
        <pc:grpChg chg="add mod">
          <ac:chgData name="Maxime Lentz" userId="5770e08ee3fb1987" providerId="LiveId" clId="{2518AD41-4C08-4B44-B68D-6494A81C7701}" dt="2019-09-19T14:40:38.849" v="1957" actId="1076"/>
          <ac:grpSpMkLst>
            <pc:docMk/>
            <pc:sldMk cId="130358410" sldId="269"/>
            <ac:grpSpMk id="32" creationId="{23FAB56C-E132-4A59-BA4C-516A5DC29C16}"/>
          </ac:grpSpMkLst>
        </pc:grpChg>
        <pc:grpChg chg="add del mod">
          <ac:chgData name="Maxime Lentz" userId="5770e08ee3fb1987" providerId="LiveId" clId="{2518AD41-4C08-4B44-B68D-6494A81C7701}" dt="2019-09-19T14:38:44.201" v="1885" actId="478"/>
          <ac:grpSpMkLst>
            <pc:docMk/>
            <pc:sldMk cId="130358410" sldId="269"/>
            <ac:grpSpMk id="35" creationId="{E5D013C0-7CA5-478D-A3AE-7CC6F416E88B}"/>
          </ac:grpSpMkLst>
        </pc:grpChg>
        <pc:grpChg chg="add mod">
          <ac:chgData name="Maxime Lentz" userId="5770e08ee3fb1987" providerId="LiveId" clId="{2518AD41-4C08-4B44-B68D-6494A81C7701}" dt="2019-09-19T14:40:43.704" v="1959" actId="1076"/>
          <ac:grpSpMkLst>
            <pc:docMk/>
            <pc:sldMk cId="130358410" sldId="269"/>
            <ac:grpSpMk id="40" creationId="{1365B7BD-E3F5-485B-9C02-5D4E2C2E1061}"/>
          </ac:grpSpMkLst>
        </pc:grpChg>
        <pc:picChg chg="mod">
          <ac:chgData name="Maxime Lentz" userId="5770e08ee3fb1987" providerId="LiveId" clId="{2518AD41-4C08-4B44-B68D-6494A81C7701}" dt="2019-09-19T14:42:11.274" v="1967" actId="1076"/>
          <ac:picMkLst>
            <pc:docMk/>
            <pc:sldMk cId="130358410" sldId="269"/>
            <ac:picMk id="5" creationId="{71C7A645-7A9B-479E-A65D-F913CC3C4FEC}"/>
          </ac:picMkLst>
        </pc:picChg>
        <pc:picChg chg="del">
          <ac:chgData name="Maxime Lentz" userId="5770e08ee3fb1987" providerId="LiveId" clId="{2518AD41-4C08-4B44-B68D-6494A81C7701}" dt="2019-09-19T14:31:44.393" v="1690" actId="478"/>
          <ac:picMkLst>
            <pc:docMk/>
            <pc:sldMk cId="130358410" sldId="269"/>
            <ac:picMk id="11" creationId="{C76DDD5E-356A-4620-AD6F-CE08BE60DEC5}"/>
          </ac:picMkLst>
        </pc:picChg>
        <pc:picChg chg="del topLvl">
          <ac:chgData name="Maxime Lentz" userId="5770e08ee3fb1987" providerId="LiveId" clId="{2518AD41-4C08-4B44-B68D-6494A81C7701}" dt="2019-09-19T14:31:48.576" v="1695" actId="478"/>
          <ac:picMkLst>
            <pc:docMk/>
            <pc:sldMk cId="130358410" sldId="269"/>
            <ac:picMk id="17" creationId="{1730E247-F33E-4197-B7C2-3C4B4D5CC2FB}"/>
          </ac:picMkLst>
        </pc:picChg>
        <pc:picChg chg="del">
          <ac:chgData name="Maxime Lentz" userId="5770e08ee3fb1987" providerId="LiveId" clId="{2518AD41-4C08-4B44-B68D-6494A81C7701}" dt="2019-09-19T14:31:47.998" v="1694" actId="478"/>
          <ac:picMkLst>
            <pc:docMk/>
            <pc:sldMk cId="130358410" sldId="269"/>
            <ac:picMk id="19" creationId="{3380821A-4C5B-4C66-9DAF-E782DD974BB3}"/>
          </ac:picMkLst>
        </pc:picChg>
        <pc:picChg chg="add del mod topLvl">
          <ac:chgData name="Maxime Lentz" userId="5770e08ee3fb1987" providerId="LiveId" clId="{2518AD41-4C08-4B44-B68D-6494A81C7701}" dt="2019-09-19T14:38:16.671" v="1872" actId="478"/>
          <ac:picMkLst>
            <pc:docMk/>
            <pc:sldMk cId="130358410" sldId="269"/>
            <ac:picMk id="22" creationId="{611463A6-E527-49BA-803B-D7822C5D09F9}"/>
          </ac:picMkLst>
        </pc:picChg>
        <pc:picChg chg="del topLvl">
          <ac:chgData name="Maxime Lentz" userId="5770e08ee3fb1987" providerId="LiveId" clId="{2518AD41-4C08-4B44-B68D-6494A81C7701}" dt="2019-09-19T14:38:44.201" v="1885" actId="478"/>
          <ac:picMkLst>
            <pc:docMk/>
            <pc:sldMk cId="130358410" sldId="269"/>
            <ac:picMk id="37" creationId="{E721B870-BCF8-4F02-A30D-EC993F2C4DFF}"/>
          </ac:picMkLst>
        </pc:picChg>
        <pc:picChg chg="add del mod">
          <ac:chgData name="Maxime Lentz" userId="5770e08ee3fb1987" providerId="LiveId" clId="{2518AD41-4C08-4B44-B68D-6494A81C7701}" dt="2019-09-19T14:38:16.110" v="1871"/>
          <ac:picMkLst>
            <pc:docMk/>
            <pc:sldMk cId="130358410" sldId="269"/>
            <ac:picMk id="38" creationId="{67AA4255-2136-4985-A135-8B9FF231F744}"/>
          </ac:picMkLst>
        </pc:picChg>
        <pc:picChg chg="add mod ord">
          <ac:chgData name="Maxime Lentz" userId="5770e08ee3fb1987" providerId="LiveId" clId="{2518AD41-4C08-4B44-B68D-6494A81C7701}" dt="2019-09-19T14:38:52.238" v="1888" actId="164"/>
          <ac:picMkLst>
            <pc:docMk/>
            <pc:sldMk cId="130358410" sldId="269"/>
            <ac:picMk id="39" creationId="{8EEEB687-41AF-4912-AAF9-D895358E2B3F}"/>
          </ac:picMkLst>
        </pc:picChg>
      </pc:sldChg>
      <pc:sldChg chg="addSp delSp modSp add modAnim">
        <pc:chgData name="Maxime Lentz" userId="5770e08ee3fb1987" providerId="LiveId" clId="{2518AD41-4C08-4B44-B68D-6494A81C7701}" dt="2019-09-19T14:55:29.665" v="2242" actId="1076"/>
        <pc:sldMkLst>
          <pc:docMk/>
          <pc:sldMk cId="2328159789" sldId="271"/>
        </pc:sldMkLst>
        <pc:spChg chg="mod">
          <ac:chgData name="Maxime Lentz" userId="5770e08ee3fb1987" providerId="LiveId" clId="{2518AD41-4C08-4B44-B68D-6494A81C7701}" dt="2019-09-19T14:42:52.458" v="1999" actId="1076"/>
          <ac:spMkLst>
            <pc:docMk/>
            <pc:sldMk cId="2328159789" sldId="271"/>
            <ac:spMk id="6" creationId="{0E60F499-B1B8-4C5D-A361-B8257CDCE351}"/>
          </ac:spMkLst>
        </pc:spChg>
        <pc:spChg chg="mod">
          <ac:chgData name="Maxime Lentz" userId="5770e08ee3fb1987" providerId="LiveId" clId="{2518AD41-4C08-4B44-B68D-6494A81C7701}" dt="2019-09-19T14:43:44.293" v="2019" actId="20577"/>
          <ac:spMkLst>
            <pc:docMk/>
            <pc:sldMk cId="2328159789" sldId="271"/>
            <ac:spMk id="9" creationId="{1C2DB055-1E01-4C50-B115-AA055829B051}"/>
          </ac:spMkLst>
        </pc:spChg>
        <pc:spChg chg="add mod">
          <ac:chgData name="Maxime Lentz" userId="5770e08ee3fb1987" providerId="LiveId" clId="{2518AD41-4C08-4B44-B68D-6494A81C7701}" dt="2019-09-19T14:55:23.206" v="2241" actId="1035"/>
          <ac:spMkLst>
            <pc:docMk/>
            <pc:sldMk cId="2328159789" sldId="271"/>
            <ac:spMk id="23" creationId="{CA02863D-D7A1-4A00-B187-925A2B5E1BF2}"/>
          </ac:spMkLst>
        </pc:spChg>
        <pc:spChg chg="add mod">
          <ac:chgData name="Maxime Lentz" userId="5770e08ee3fb1987" providerId="LiveId" clId="{2518AD41-4C08-4B44-B68D-6494A81C7701}" dt="2019-09-19T14:55:23.206" v="2241" actId="1035"/>
          <ac:spMkLst>
            <pc:docMk/>
            <pc:sldMk cId="2328159789" sldId="271"/>
            <ac:spMk id="24" creationId="{3AF88709-A775-4C8D-A390-2CF1EF65661A}"/>
          </ac:spMkLst>
        </pc:spChg>
        <pc:spChg chg="add mod">
          <ac:chgData name="Maxime Lentz" userId="5770e08ee3fb1987" providerId="LiveId" clId="{2518AD41-4C08-4B44-B68D-6494A81C7701}" dt="2019-09-19T14:55:23.206" v="2241" actId="1035"/>
          <ac:spMkLst>
            <pc:docMk/>
            <pc:sldMk cId="2328159789" sldId="271"/>
            <ac:spMk id="29" creationId="{34F8C9F9-503B-48AE-9705-1A120793B4E5}"/>
          </ac:spMkLst>
        </pc:spChg>
        <pc:spChg chg="add del">
          <ac:chgData name="Maxime Lentz" userId="5770e08ee3fb1987" providerId="LiveId" clId="{2518AD41-4C08-4B44-B68D-6494A81C7701}" dt="2019-09-19T14:46:07.740" v="2057" actId="478"/>
          <ac:spMkLst>
            <pc:docMk/>
            <pc:sldMk cId="2328159789" sldId="271"/>
            <ac:spMk id="35" creationId="{9100D47D-3EAF-4481-9EE4-CA458BE18003}"/>
          </ac:spMkLst>
        </pc:spChg>
        <pc:spChg chg="add mod">
          <ac:chgData name="Maxime Lentz" userId="5770e08ee3fb1987" providerId="LiveId" clId="{2518AD41-4C08-4B44-B68D-6494A81C7701}" dt="2019-09-19T14:55:29.665" v="2242" actId="1076"/>
          <ac:spMkLst>
            <pc:docMk/>
            <pc:sldMk cId="2328159789" sldId="271"/>
            <ac:spMk id="37" creationId="{F508D385-7077-44B5-9299-3EB8C96B169C}"/>
          </ac:spMkLst>
        </pc:spChg>
        <pc:grpChg chg="del">
          <ac:chgData name="Maxime Lentz" userId="5770e08ee3fb1987" providerId="LiveId" clId="{2518AD41-4C08-4B44-B68D-6494A81C7701}" dt="2019-09-19T14:43:05.557" v="2003" actId="478"/>
          <ac:grpSpMkLst>
            <pc:docMk/>
            <pc:sldMk cId="2328159789" sldId="271"/>
            <ac:grpSpMk id="2" creationId="{E80D0367-05C9-469F-AAF6-F95AC26B3403}"/>
          </ac:grpSpMkLst>
        </pc:grpChg>
        <pc:grpChg chg="mod">
          <ac:chgData name="Maxime Lentz" userId="5770e08ee3fb1987" providerId="LiveId" clId="{2518AD41-4C08-4B44-B68D-6494A81C7701}" dt="2019-09-19T14:54:37.714" v="2190" actId="1076"/>
          <ac:grpSpMkLst>
            <pc:docMk/>
            <pc:sldMk cId="2328159789" sldId="271"/>
            <ac:grpSpMk id="12" creationId="{02084832-E824-4238-BD75-AB7942AD8CA5}"/>
          </ac:grpSpMkLst>
        </pc:grpChg>
        <pc:grpChg chg="add mod">
          <ac:chgData name="Maxime Lentz" userId="5770e08ee3fb1987" providerId="LiveId" clId="{2518AD41-4C08-4B44-B68D-6494A81C7701}" dt="2019-09-19T14:55:23.206" v="2241" actId="1035"/>
          <ac:grpSpMkLst>
            <pc:docMk/>
            <pc:sldMk cId="2328159789" sldId="271"/>
            <ac:grpSpMk id="19" creationId="{4EC52048-15F0-4977-A20F-D7CF744439B0}"/>
          </ac:grpSpMkLst>
        </pc:grpChg>
        <pc:grpChg chg="del">
          <ac:chgData name="Maxime Lentz" userId="5770e08ee3fb1987" providerId="LiveId" clId="{2518AD41-4C08-4B44-B68D-6494A81C7701}" dt="2019-09-19T14:43:03.484" v="2002" actId="478"/>
          <ac:grpSpMkLst>
            <pc:docMk/>
            <pc:sldMk cId="2328159789" sldId="271"/>
            <ac:grpSpMk id="20" creationId="{CCBC40DF-4B6E-4FE2-B56F-1A6D01A82CCC}"/>
          </ac:grpSpMkLst>
        </pc:grpChg>
        <pc:grpChg chg="del">
          <ac:chgData name="Maxime Lentz" userId="5770e08ee3fb1987" providerId="LiveId" clId="{2518AD41-4C08-4B44-B68D-6494A81C7701}" dt="2019-09-19T14:43:01.893" v="2001" actId="478"/>
          <ac:grpSpMkLst>
            <pc:docMk/>
            <pc:sldMk cId="2328159789" sldId="271"/>
            <ac:grpSpMk id="26" creationId="{0F272681-E958-4FFD-829E-C080D3F20E57}"/>
          </ac:grpSpMkLst>
        </pc:grpChg>
        <pc:grpChg chg="del">
          <ac:chgData name="Maxime Lentz" userId="5770e08ee3fb1987" providerId="LiveId" clId="{2518AD41-4C08-4B44-B68D-6494A81C7701}" dt="2019-09-19T14:43:03.484" v="2002" actId="478"/>
          <ac:grpSpMkLst>
            <pc:docMk/>
            <pc:sldMk cId="2328159789" sldId="271"/>
            <ac:grpSpMk id="32" creationId="{23FAB56C-E132-4A59-BA4C-516A5DC29C16}"/>
          </ac:grpSpMkLst>
        </pc:grpChg>
        <pc:grpChg chg="del">
          <ac:chgData name="Maxime Lentz" userId="5770e08ee3fb1987" providerId="LiveId" clId="{2518AD41-4C08-4B44-B68D-6494A81C7701}" dt="2019-09-19T14:43:05.557" v="2003" actId="478"/>
          <ac:grpSpMkLst>
            <pc:docMk/>
            <pc:sldMk cId="2328159789" sldId="271"/>
            <ac:grpSpMk id="40" creationId="{1365B7BD-E3F5-485B-9C02-5D4E2C2E1061}"/>
          </ac:grpSpMkLst>
        </pc:grpChg>
        <pc:picChg chg="mod">
          <ac:chgData name="Maxime Lentz" userId="5770e08ee3fb1987" providerId="LiveId" clId="{2518AD41-4C08-4B44-B68D-6494A81C7701}" dt="2019-09-19T14:42:56.499" v="2000" actId="1076"/>
          <ac:picMkLst>
            <pc:docMk/>
            <pc:sldMk cId="2328159789" sldId="271"/>
            <ac:picMk id="5" creationId="{71C7A645-7A9B-479E-A65D-F913CC3C4FEC}"/>
          </ac:picMkLst>
        </pc:picChg>
        <pc:cxnChg chg="add mod">
          <ac:chgData name="Maxime Lentz" userId="5770e08ee3fb1987" providerId="LiveId" clId="{2518AD41-4C08-4B44-B68D-6494A81C7701}" dt="2019-09-19T14:55:23.206" v="2241" actId="1035"/>
          <ac:cxnSpMkLst>
            <pc:docMk/>
            <pc:sldMk cId="2328159789" sldId="271"/>
            <ac:cxnSpMk id="11" creationId="{1EFEDA1F-3544-4B3D-AF32-A6A0C23D777B}"/>
          </ac:cxnSpMkLst>
        </pc:cxnChg>
        <pc:cxnChg chg="add mod">
          <ac:chgData name="Maxime Lentz" userId="5770e08ee3fb1987" providerId="LiveId" clId="{2518AD41-4C08-4B44-B68D-6494A81C7701}" dt="2019-09-19T14:55:29.665" v="2242" actId="1076"/>
          <ac:cxnSpMkLst>
            <pc:docMk/>
            <pc:sldMk cId="2328159789" sldId="271"/>
            <ac:cxnSpMk id="18" creationId="{5C6958D1-4061-4E90-A1D4-E373C6509203}"/>
          </ac:cxnSpMkLst>
        </pc:cxnChg>
        <pc:cxnChg chg="add mod">
          <ac:chgData name="Maxime Lentz" userId="5770e08ee3fb1987" providerId="LiveId" clId="{2518AD41-4C08-4B44-B68D-6494A81C7701}" dt="2019-09-19T14:55:23.206" v="2241" actId="1035"/>
          <ac:cxnSpMkLst>
            <pc:docMk/>
            <pc:sldMk cId="2328159789" sldId="271"/>
            <ac:cxnSpMk id="25" creationId="{B14D7968-4BE6-4D11-B5B8-44902515CA6B}"/>
          </ac:cxnSpMkLst>
        </pc:cxnChg>
        <pc:cxnChg chg="add mod">
          <ac:chgData name="Maxime Lentz" userId="5770e08ee3fb1987" providerId="LiveId" clId="{2518AD41-4C08-4B44-B68D-6494A81C7701}" dt="2019-09-19T14:55:29.665" v="2242" actId="1076"/>
          <ac:cxnSpMkLst>
            <pc:docMk/>
            <pc:sldMk cId="2328159789" sldId="271"/>
            <ac:cxnSpMk id="38" creationId="{40ADFED7-B2F2-487D-A073-FDE5AE7ADCA9}"/>
          </ac:cxnSpMkLst>
        </pc:cxnChg>
      </pc:sldChg>
      <pc:sldChg chg="addSp delSp modSp add delAnim modAnim">
        <pc:chgData name="Maxime Lentz" userId="5770e08ee3fb1987" providerId="LiveId" clId="{2518AD41-4C08-4B44-B68D-6494A81C7701}" dt="2019-09-20T06:01:18.897" v="3050" actId="1076"/>
        <pc:sldMkLst>
          <pc:docMk/>
          <pc:sldMk cId="2926593737" sldId="272"/>
        </pc:sldMkLst>
        <pc:spChg chg="mod">
          <ac:chgData name="Maxime Lentz" userId="5770e08ee3fb1987" providerId="LiveId" clId="{2518AD41-4C08-4B44-B68D-6494A81C7701}" dt="2019-09-19T14:52:58.239" v="2094" actId="20577"/>
          <ac:spMkLst>
            <pc:docMk/>
            <pc:sldMk cId="2926593737" sldId="272"/>
            <ac:spMk id="6" creationId="{0E60F499-B1B8-4C5D-A361-B8257CDCE351}"/>
          </ac:spMkLst>
        </pc:spChg>
        <pc:spChg chg="mod">
          <ac:chgData name="Maxime Lentz" userId="5770e08ee3fb1987" providerId="LiveId" clId="{2518AD41-4C08-4B44-B68D-6494A81C7701}" dt="2019-09-19T14:56:22.075" v="2263" actId="20577"/>
          <ac:spMkLst>
            <pc:docMk/>
            <pc:sldMk cId="2926593737" sldId="272"/>
            <ac:spMk id="9" creationId="{1C2DB055-1E01-4C50-B115-AA055829B051}"/>
          </ac:spMkLst>
        </pc:spChg>
        <pc:spChg chg="add del">
          <ac:chgData name="Maxime Lentz" userId="5770e08ee3fb1987" providerId="LiveId" clId="{2518AD41-4C08-4B44-B68D-6494A81C7701}" dt="2019-09-19T14:55:39.127" v="2243" actId="478"/>
          <ac:spMkLst>
            <pc:docMk/>
            <pc:sldMk cId="2926593737" sldId="272"/>
            <ac:spMk id="17" creationId="{1DB1A710-F24F-462B-AA5D-453AB13156C6}"/>
          </ac:spMkLst>
        </pc:spChg>
        <pc:spChg chg="add del">
          <ac:chgData name="Maxime Lentz" userId="5770e08ee3fb1987" providerId="LiveId" clId="{2518AD41-4C08-4B44-B68D-6494A81C7701}" dt="2019-09-19T14:55:39.127" v="2243" actId="478"/>
          <ac:spMkLst>
            <pc:docMk/>
            <pc:sldMk cId="2926593737" sldId="272"/>
            <ac:spMk id="20" creationId="{65989776-0647-438C-918B-3223F16A1F08}"/>
          </ac:spMkLst>
        </pc:spChg>
        <pc:spChg chg="add del">
          <ac:chgData name="Maxime Lentz" userId="5770e08ee3fb1987" providerId="LiveId" clId="{2518AD41-4C08-4B44-B68D-6494A81C7701}" dt="2019-09-19T14:55:39.127" v="2243" actId="478"/>
          <ac:spMkLst>
            <pc:docMk/>
            <pc:sldMk cId="2926593737" sldId="272"/>
            <ac:spMk id="22" creationId="{E5F56312-CC24-4750-98F6-8D580D014842}"/>
          </ac:spMkLst>
        </pc:spChg>
        <pc:spChg chg="del">
          <ac:chgData name="Maxime Lentz" userId="5770e08ee3fb1987" providerId="LiveId" clId="{2518AD41-4C08-4B44-B68D-6494A81C7701}" dt="2019-09-19T14:53:03.366" v="2097" actId="478"/>
          <ac:spMkLst>
            <pc:docMk/>
            <pc:sldMk cId="2926593737" sldId="272"/>
            <ac:spMk id="23" creationId="{CA02863D-D7A1-4A00-B187-925A2B5E1BF2}"/>
          </ac:spMkLst>
        </pc:spChg>
        <pc:spChg chg="del">
          <ac:chgData name="Maxime Lentz" userId="5770e08ee3fb1987" providerId="LiveId" clId="{2518AD41-4C08-4B44-B68D-6494A81C7701}" dt="2019-09-19T14:53:02.249" v="2096" actId="478"/>
          <ac:spMkLst>
            <pc:docMk/>
            <pc:sldMk cId="2926593737" sldId="272"/>
            <ac:spMk id="24" creationId="{3AF88709-A775-4C8D-A390-2CF1EF65661A}"/>
          </ac:spMkLst>
        </pc:spChg>
        <pc:spChg chg="del">
          <ac:chgData name="Maxime Lentz" userId="5770e08ee3fb1987" providerId="LiveId" clId="{2518AD41-4C08-4B44-B68D-6494A81C7701}" dt="2019-09-19T14:53:01.784" v="2095" actId="478"/>
          <ac:spMkLst>
            <pc:docMk/>
            <pc:sldMk cId="2926593737" sldId="272"/>
            <ac:spMk id="29" creationId="{34F8C9F9-503B-48AE-9705-1A120793B4E5}"/>
          </ac:spMkLst>
        </pc:spChg>
        <pc:spChg chg="mod">
          <ac:chgData name="Maxime Lentz" userId="5770e08ee3fb1987" providerId="LiveId" clId="{2518AD41-4C08-4B44-B68D-6494A81C7701}" dt="2019-09-20T06:00:47.751" v="3032" actId="20577"/>
          <ac:spMkLst>
            <pc:docMk/>
            <pc:sldMk cId="2926593737" sldId="272"/>
            <ac:spMk id="30" creationId="{D8047FD8-CBF0-4374-92E2-5AFEA6DC8BE6}"/>
          </ac:spMkLst>
        </pc:spChg>
        <pc:spChg chg="add">
          <ac:chgData name="Maxime Lentz" userId="5770e08ee3fb1987" providerId="LiveId" clId="{2518AD41-4C08-4B44-B68D-6494A81C7701}" dt="2019-09-19T14:55:39.960" v="2244"/>
          <ac:spMkLst>
            <pc:docMk/>
            <pc:sldMk cId="2926593737" sldId="272"/>
            <ac:spMk id="32" creationId="{6FB45C5E-BD75-40DC-BAE9-DC5205EE35C4}"/>
          </ac:spMkLst>
        </pc:spChg>
        <pc:spChg chg="add">
          <ac:chgData name="Maxime Lentz" userId="5770e08ee3fb1987" providerId="LiveId" clId="{2518AD41-4C08-4B44-B68D-6494A81C7701}" dt="2019-09-19T14:55:39.960" v="2244"/>
          <ac:spMkLst>
            <pc:docMk/>
            <pc:sldMk cId="2926593737" sldId="272"/>
            <ac:spMk id="33" creationId="{A22B861B-3D91-41B2-B0A6-C670C9B63F47}"/>
          </ac:spMkLst>
        </pc:spChg>
        <pc:spChg chg="add">
          <ac:chgData name="Maxime Lentz" userId="5770e08ee3fb1987" providerId="LiveId" clId="{2518AD41-4C08-4B44-B68D-6494A81C7701}" dt="2019-09-19T14:55:39.960" v="2244"/>
          <ac:spMkLst>
            <pc:docMk/>
            <pc:sldMk cId="2926593737" sldId="272"/>
            <ac:spMk id="35" creationId="{A47A1FAA-BCDA-4F1E-A683-80553E16CD65}"/>
          </ac:spMkLst>
        </pc:spChg>
        <pc:spChg chg="mod">
          <ac:chgData name="Maxime Lentz" userId="5770e08ee3fb1987" providerId="LiveId" clId="{2518AD41-4C08-4B44-B68D-6494A81C7701}" dt="2019-09-20T06:01:15.207" v="3049" actId="20577"/>
          <ac:spMkLst>
            <pc:docMk/>
            <pc:sldMk cId="2926593737" sldId="272"/>
            <ac:spMk id="38" creationId="{E0C91D78-C4CA-4097-B597-AAF7C8EF8884}"/>
          </ac:spMkLst>
        </pc:spChg>
        <pc:spChg chg="mod">
          <ac:chgData name="Maxime Lentz" userId="5770e08ee3fb1987" providerId="LiveId" clId="{2518AD41-4C08-4B44-B68D-6494A81C7701}" dt="2019-09-19T14:56:35.536" v="2274" actId="20577"/>
          <ac:spMkLst>
            <pc:docMk/>
            <pc:sldMk cId="2926593737" sldId="272"/>
            <ac:spMk id="47" creationId="{B236467F-68C3-40FB-8401-96168C455186}"/>
          </ac:spMkLst>
        </pc:spChg>
        <pc:spChg chg="mod">
          <ac:chgData name="Maxime Lentz" userId="5770e08ee3fb1987" providerId="LiveId" clId="{2518AD41-4C08-4B44-B68D-6494A81C7701}" dt="2019-09-19T14:56:40.915" v="2285" actId="20577"/>
          <ac:spMkLst>
            <pc:docMk/>
            <pc:sldMk cId="2926593737" sldId="272"/>
            <ac:spMk id="50" creationId="{A93999F0-41DD-4CCC-A606-3FA1FC13DD34}"/>
          </ac:spMkLst>
        </pc:spChg>
        <pc:spChg chg="mod">
          <ac:chgData name="Maxime Lentz" userId="5770e08ee3fb1987" providerId="LiveId" clId="{2518AD41-4C08-4B44-B68D-6494A81C7701}" dt="2019-09-19T14:58:53.300" v="2312" actId="20577"/>
          <ac:spMkLst>
            <pc:docMk/>
            <pc:sldMk cId="2926593737" sldId="272"/>
            <ac:spMk id="53" creationId="{5A1F2427-BA87-4DF3-B545-370AC5E2939B}"/>
          </ac:spMkLst>
        </pc:spChg>
        <pc:spChg chg="mod">
          <ac:chgData name="Maxime Lentz" userId="5770e08ee3fb1987" providerId="LiveId" clId="{2518AD41-4C08-4B44-B68D-6494A81C7701}" dt="2019-09-19T14:59:41.235" v="2336" actId="20577"/>
          <ac:spMkLst>
            <pc:docMk/>
            <pc:sldMk cId="2926593737" sldId="272"/>
            <ac:spMk id="56" creationId="{56020317-3A52-451E-94E9-0A8D2DB1E79F}"/>
          </ac:spMkLst>
        </pc:spChg>
        <pc:spChg chg="mod">
          <ac:chgData name="Maxime Lentz" userId="5770e08ee3fb1987" providerId="LiveId" clId="{2518AD41-4C08-4B44-B68D-6494A81C7701}" dt="2019-09-19T15:04:06.855" v="2373" actId="20577"/>
          <ac:spMkLst>
            <pc:docMk/>
            <pc:sldMk cId="2926593737" sldId="272"/>
            <ac:spMk id="59" creationId="{060772F7-1BCD-4526-B353-864A2EAC72B2}"/>
          </ac:spMkLst>
        </pc:spChg>
        <pc:grpChg chg="del">
          <ac:chgData name="Maxime Lentz" userId="5770e08ee3fb1987" providerId="LiveId" clId="{2518AD41-4C08-4B44-B68D-6494A81C7701}" dt="2019-09-19T14:53:03.366" v="2097" actId="478"/>
          <ac:grpSpMkLst>
            <pc:docMk/>
            <pc:sldMk cId="2926593737" sldId="272"/>
            <ac:grpSpMk id="19" creationId="{4EC52048-15F0-4977-A20F-D7CF744439B0}"/>
          </ac:grpSpMkLst>
        </pc:grpChg>
        <pc:grpChg chg="add del">
          <ac:chgData name="Maxime Lentz" userId="5770e08ee3fb1987" providerId="LiveId" clId="{2518AD41-4C08-4B44-B68D-6494A81C7701}" dt="2019-09-19T14:55:39.127" v="2243" actId="478"/>
          <ac:grpSpMkLst>
            <pc:docMk/>
            <pc:sldMk cId="2926593737" sldId="272"/>
            <ac:grpSpMk id="27" creationId="{2E642BBA-2A4C-443A-B92B-867A31FA2AE7}"/>
          </ac:grpSpMkLst>
        </pc:grpChg>
        <pc:grpChg chg="add mod">
          <ac:chgData name="Maxime Lentz" userId="5770e08ee3fb1987" providerId="LiveId" clId="{2518AD41-4C08-4B44-B68D-6494A81C7701}" dt="2019-09-20T06:00:36.116" v="2998" actId="1076"/>
          <ac:grpSpMkLst>
            <pc:docMk/>
            <pc:sldMk cId="2926593737" sldId="272"/>
            <ac:grpSpMk id="29" creationId="{34E34D7E-4DFF-433E-88BB-9CDFF01DF78B}"/>
          </ac:grpSpMkLst>
        </pc:grpChg>
        <pc:grpChg chg="add mod">
          <ac:chgData name="Maxime Lentz" userId="5770e08ee3fb1987" providerId="LiveId" clId="{2518AD41-4C08-4B44-B68D-6494A81C7701}" dt="2019-09-20T06:01:18.897" v="3050" actId="1076"/>
          <ac:grpSpMkLst>
            <pc:docMk/>
            <pc:sldMk cId="2926593737" sldId="272"/>
            <ac:grpSpMk id="37" creationId="{E4DDE272-848A-4FB6-8C24-FFDA5935BB4F}"/>
          </ac:grpSpMkLst>
        </pc:grpChg>
        <pc:grpChg chg="add">
          <ac:chgData name="Maxime Lentz" userId="5770e08ee3fb1987" providerId="LiveId" clId="{2518AD41-4C08-4B44-B68D-6494A81C7701}" dt="2019-09-19T14:55:39.960" v="2244"/>
          <ac:grpSpMkLst>
            <pc:docMk/>
            <pc:sldMk cId="2926593737" sldId="272"/>
            <ac:grpSpMk id="39" creationId="{FB73A578-8433-4CFE-8982-7992E640F589}"/>
          </ac:grpSpMkLst>
        </pc:grpChg>
        <pc:grpChg chg="add del mod">
          <ac:chgData name="Maxime Lentz" userId="5770e08ee3fb1987" providerId="LiveId" clId="{2518AD41-4C08-4B44-B68D-6494A81C7701}" dt="2019-09-19T14:56:13.948" v="2249" actId="478"/>
          <ac:grpSpMkLst>
            <pc:docMk/>
            <pc:sldMk cId="2926593737" sldId="272"/>
            <ac:grpSpMk id="43" creationId="{A7BF9851-45FB-4C8D-A5E8-B58D84987FDA}"/>
          </ac:grpSpMkLst>
        </pc:grpChg>
        <pc:grpChg chg="add mod">
          <ac:chgData name="Maxime Lentz" userId="5770e08ee3fb1987" providerId="LiveId" clId="{2518AD41-4C08-4B44-B68D-6494A81C7701}" dt="2019-09-19T14:56:32.946" v="2265" actId="1076"/>
          <ac:grpSpMkLst>
            <pc:docMk/>
            <pc:sldMk cId="2926593737" sldId="272"/>
            <ac:grpSpMk id="46" creationId="{688E63E2-7D56-48B4-8DE1-E5090E67546A}"/>
          </ac:grpSpMkLst>
        </pc:grpChg>
        <pc:grpChg chg="add mod">
          <ac:chgData name="Maxime Lentz" userId="5770e08ee3fb1987" providerId="LiveId" clId="{2518AD41-4C08-4B44-B68D-6494A81C7701}" dt="2019-09-19T14:56:32.946" v="2265" actId="1076"/>
          <ac:grpSpMkLst>
            <pc:docMk/>
            <pc:sldMk cId="2926593737" sldId="272"/>
            <ac:grpSpMk id="49" creationId="{03E6CE43-87E4-4B67-BA83-C1CAD782FAE1}"/>
          </ac:grpSpMkLst>
        </pc:grpChg>
        <pc:grpChg chg="add mod">
          <ac:chgData name="Maxime Lentz" userId="5770e08ee3fb1987" providerId="LiveId" clId="{2518AD41-4C08-4B44-B68D-6494A81C7701}" dt="2019-09-19T14:58:44.537" v="2287" actId="1076"/>
          <ac:grpSpMkLst>
            <pc:docMk/>
            <pc:sldMk cId="2926593737" sldId="272"/>
            <ac:grpSpMk id="52" creationId="{4E2D69E6-CAFC-4E5B-ABA0-35BCFCE7CAF1}"/>
          </ac:grpSpMkLst>
        </pc:grpChg>
        <pc:grpChg chg="add mod">
          <ac:chgData name="Maxime Lentz" userId="5770e08ee3fb1987" providerId="LiveId" clId="{2518AD41-4C08-4B44-B68D-6494A81C7701}" dt="2019-09-19T14:59:25.986" v="2314" actId="1076"/>
          <ac:grpSpMkLst>
            <pc:docMk/>
            <pc:sldMk cId="2926593737" sldId="272"/>
            <ac:grpSpMk id="55" creationId="{1F14F11E-1352-42D7-83CB-46025E4A5C93}"/>
          </ac:grpSpMkLst>
        </pc:grpChg>
        <pc:grpChg chg="add mod">
          <ac:chgData name="Maxime Lentz" userId="5770e08ee3fb1987" providerId="LiveId" clId="{2518AD41-4C08-4B44-B68D-6494A81C7701}" dt="2019-09-19T15:01:57.586" v="2343" actId="1076"/>
          <ac:grpSpMkLst>
            <pc:docMk/>
            <pc:sldMk cId="2926593737" sldId="272"/>
            <ac:grpSpMk id="58" creationId="{CDF006C3-0EF9-4449-9DDE-13C7C6E746E0}"/>
          </ac:grpSpMkLst>
        </pc:grpChg>
        <pc:cxnChg chg="del mod">
          <ac:chgData name="Maxime Lentz" userId="5770e08ee3fb1987" providerId="LiveId" clId="{2518AD41-4C08-4B44-B68D-6494A81C7701}" dt="2019-09-19T14:53:03.366" v="2097" actId="478"/>
          <ac:cxnSpMkLst>
            <pc:docMk/>
            <pc:sldMk cId="2926593737" sldId="272"/>
            <ac:cxnSpMk id="11" creationId="{1EFEDA1F-3544-4B3D-AF32-A6A0C23D777B}"/>
          </ac:cxnSpMkLst>
        </pc:cxnChg>
        <pc:cxnChg chg="mod">
          <ac:chgData name="Maxime Lentz" userId="5770e08ee3fb1987" providerId="LiveId" clId="{2518AD41-4C08-4B44-B68D-6494A81C7701}" dt="2019-09-19T14:53:03.366" v="2097" actId="478"/>
          <ac:cxnSpMkLst>
            <pc:docMk/>
            <pc:sldMk cId="2926593737" sldId="272"/>
            <ac:cxnSpMk id="18" creationId="{5C6958D1-4061-4E90-A1D4-E373C6509203}"/>
          </ac:cxnSpMkLst>
        </pc:cxnChg>
        <pc:cxnChg chg="add del mod">
          <ac:chgData name="Maxime Lentz" userId="5770e08ee3fb1987" providerId="LiveId" clId="{2518AD41-4C08-4B44-B68D-6494A81C7701}" dt="2019-09-19T14:55:39.127" v="2243" actId="478"/>
          <ac:cxnSpMkLst>
            <pc:docMk/>
            <pc:sldMk cId="2926593737" sldId="272"/>
            <ac:cxnSpMk id="21" creationId="{8EF102A0-EE13-493D-B23A-A3374056D33B}"/>
          </ac:cxnSpMkLst>
        </pc:cxnChg>
        <pc:cxnChg chg="del mod">
          <ac:chgData name="Maxime Lentz" userId="5770e08ee3fb1987" providerId="LiveId" clId="{2518AD41-4C08-4B44-B68D-6494A81C7701}" dt="2019-09-19T14:53:03.366" v="2097" actId="478"/>
          <ac:cxnSpMkLst>
            <pc:docMk/>
            <pc:sldMk cId="2926593737" sldId="272"/>
            <ac:cxnSpMk id="25" creationId="{B14D7968-4BE6-4D11-B5B8-44902515CA6B}"/>
          </ac:cxnSpMkLst>
        </pc:cxnChg>
        <pc:cxnChg chg="add del mod">
          <ac:chgData name="Maxime Lentz" userId="5770e08ee3fb1987" providerId="LiveId" clId="{2518AD41-4C08-4B44-B68D-6494A81C7701}" dt="2019-09-19T14:55:39.127" v="2243" actId="478"/>
          <ac:cxnSpMkLst>
            <pc:docMk/>
            <pc:sldMk cId="2926593737" sldId="272"/>
            <ac:cxnSpMk id="26" creationId="{45CAFD40-8FC2-4CDF-8582-F3E455EB887A}"/>
          </ac:cxnSpMkLst>
        </pc:cxnChg>
        <pc:cxnChg chg="mod">
          <ac:chgData name="Maxime Lentz" userId="5770e08ee3fb1987" providerId="LiveId" clId="{2518AD41-4C08-4B44-B68D-6494A81C7701}" dt="2019-09-19T14:55:39.127" v="2243" actId="478"/>
          <ac:cxnSpMkLst>
            <pc:docMk/>
            <pc:sldMk cId="2926593737" sldId="272"/>
            <ac:cxnSpMk id="30" creationId="{E651B2CF-993F-4E85-9197-E9B11C600E3D}"/>
          </ac:cxnSpMkLst>
        </pc:cxnChg>
        <pc:cxnChg chg="mod">
          <ac:chgData name="Maxime Lentz" userId="5770e08ee3fb1987" providerId="LiveId" clId="{2518AD41-4C08-4B44-B68D-6494A81C7701}" dt="2019-09-19T14:55:39.127" v="2243" actId="478"/>
          <ac:cxnSpMkLst>
            <pc:docMk/>
            <pc:sldMk cId="2926593737" sldId="272"/>
            <ac:cxnSpMk id="31" creationId="{4E2FCEAF-875F-4BFE-801F-3DDE83735BD3}"/>
          </ac:cxnSpMkLst>
        </pc:cxnChg>
        <pc:cxnChg chg="add">
          <ac:chgData name="Maxime Lentz" userId="5770e08ee3fb1987" providerId="LiveId" clId="{2518AD41-4C08-4B44-B68D-6494A81C7701}" dt="2019-09-19T14:55:39.960" v="2244"/>
          <ac:cxnSpMkLst>
            <pc:docMk/>
            <pc:sldMk cId="2926593737" sldId="272"/>
            <ac:cxnSpMk id="34" creationId="{90979336-AB15-406E-96E9-DA0305AFC82C}"/>
          </ac:cxnSpMkLst>
        </pc:cxnChg>
        <pc:cxnChg chg="add">
          <ac:chgData name="Maxime Lentz" userId="5770e08ee3fb1987" providerId="LiveId" clId="{2518AD41-4C08-4B44-B68D-6494A81C7701}" dt="2019-09-19T14:55:39.960" v="2244"/>
          <ac:cxnSpMkLst>
            <pc:docMk/>
            <pc:sldMk cId="2926593737" sldId="272"/>
            <ac:cxnSpMk id="36" creationId="{9C172CC8-59F8-481D-95B8-BCDB40880847}"/>
          </ac:cxnSpMkLst>
        </pc:cxnChg>
        <pc:cxnChg chg="mod">
          <ac:chgData name="Maxime Lentz" userId="5770e08ee3fb1987" providerId="LiveId" clId="{2518AD41-4C08-4B44-B68D-6494A81C7701}" dt="2019-09-19T14:53:03.366" v="2097" actId="478"/>
          <ac:cxnSpMkLst>
            <pc:docMk/>
            <pc:sldMk cId="2926593737" sldId="272"/>
            <ac:cxnSpMk id="38" creationId="{40ADFED7-B2F2-487D-A073-FDE5AE7ADCA9}"/>
          </ac:cxnSpMkLst>
        </pc:cxnChg>
      </pc:sldChg>
      <pc:sldChg chg="addSp delSp modSp add delAnim modAnim modNotesTx">
        <pc:chgData name="Maxime Lentz" userId="5770e08ee3fb1987" providerId="LiveId" clId="{2518AD41-4C08-4B44-B68D-6494A81C7701}" dt="2019-09-20T08:13:59.163" v="3552" actId="207"/>
        <pc:sldMkLst>
          <pc:docMk/>
          <pc:sldMk cId="1045748460" sldId="273"/>
        </pc:sldMkLst>
        <pc:spChg chg="add mod">
          <ac:chgData name="Maxime Lentz" userId="5770e08ee3fb1987" providerId="LiveId" clId="{2518AD41-4C08-4B44-B68D-6494A81C7701}" dt="2019-09-20T08:13:56.154" v="3551" actId="207"/>
          <ac:spMkLst>
            <pc:docMk/>
            <pc:sldMk cId="1045748460" sldId="273"/>
            <ac:spMk id="2" creationId="{AF5C78DA-4073-4697-96F7-0177FA7CC6DF}"/>
          </ac:spMkLst>
        </pc:spChg>
        <pc:spChg chg="add mod">
          <ac:chgData name="Maxime Lentz" userId="5770e08ee3fb1987" providerId="LiveId" clId="{2518AD41-4C08-4B44-B68D-6494A81C7701}" dt="2019-09-20T08:13:59.163" v="3552" actId="207"/>
          <ac:spMkLst>
            <pc:docMk/>
            <pc:sldMk cId="1045748460" sldId="273"/>
            <ac:spMk id="3" creationId="{C4DCEFDA-6954-4980-AE7D-8393B0C14610}"/>
          </ac:spMkLst>
        </pc:spChg>
        <pc:spChg chg="mod">
          <ac:chgData name="Maxime Lentz" userId="5770e08ee3fb1987" providerId="LiveId" clId="{2518AD41-4C08-4B44-B68D-6494A81C7701}" dt="2019-09-19T15:06:57.489" v="2400" actId="20577"/>
          <ac:spMkLst>
            <pc:docMk/>
            <pc:sldMk cId="1045748460" sldId="273"/>
            <ac:spMk id="6" creationId="{0E60F499-B1B8-4C5D-A361-B8257CDCE351}"/>
          </ac:spMkLst>
        </pc:spChg>
        <pc:spChg chg="mod">
          <ac:chgData name="Maxime Lentz" userId="5770e08ee3fb1987" providerId="LiveId" clId="{2518AD41-4C08-4B44-B68D-6494A81C7701}" dt="2019-09-19T15:09:26.691" v="2489" actId="20577"/>
          <ac:spMkLst>
            <pc:docMk/>
            <pc:sldMk cId="1045748460" sldId="273"/>
            <ac:spMk id="9" creationId="{1C2DB055-1E01-4C50-B115-AA055829B051}"/>
          </ac:spMkLst>
        </pc:spChg>
        <pc:spChg chg="del">
          <ac:chgData name="Maxime Lentz" userId="5770e08ee3fb1987" providerId="LiveId" clId="{2518AD41-4C08-4B44-B68D-6494A81C7701}" dt="2019-09-19T15:06:45.368" v="2375" actId="478"/>
          <ac:spMkLst>
            <pc:docMk/>
            <pc:sldMk cId="1045748460" sldId="273"/>
            <ac:spMk id="32" creationId="{6FB45C5E-BD75-40DC-BAE9-DC5205EE35C4}"/>
          </ac:spMkLst>
        </pc:spChg>
        <pc:spChg chg="del">
          <ac:chgData name="Maxime Lentz" userId="5770e08ee3fb1987" providerId="LiveId" clId="{2518AD41-4C08-4B44-B68D-6494A81C7701}" dt="2019-09-19T15:06:45.368" v="2375" actId="478"/>
          <ac:spMkLst>
            <pc:docMk/>
            <pc:sldMk cId="1045748460" sldId="273"/>
            <ac:spMk id="33" creationId="{A22B861B-3D91-41B2-B0A6-C670C9B63F47}"/>
          </ac:spMkLst>
        </pc:spChg>
        <pc:spChg chg="del">
          <ac:chgData name="Maxime Lentz" userId="5770e08ee3fb1987" providerId="LiveId" clId="{2518AD41-4C08-4B44-B68D-6494A81C7701}" dt="2019-09-19T15:06:45.368" v="2375" actId="478"/>
          <ac:spMkLst>
            <pc:docMk/>
            <pc:sldMk cId="1045748460" sldId="273"/>
            <ac:spMk id="35" creationId="{A47A1FAA-BCDA-4F1E-A683-80553E16CD65}"/>
          </ac:spMkLst>
        </pc:spChg>
        <pc:spChg chg="mod">
          <ac:chgData name="Maxime Lentz" userId="5770e08ee3fb1987" providerId="LiveId" clId="{2518AD41-4C08-4B44-B68D-6494A81C7701}" dt="2019-09-19T15:18:07.385" v="2789" actId="20577"/>
          <ac:spMkLst>
            <pc:docMk/>
            <pc:sldMk cId="1045748460" sldId="273"/>
            <ac:spMk id="38" creationId="{62963054-9536-46F9-91E4-88CF870343E3}"/>
          </ac:spMkLst>
        </pc:spChg>
        <pc:spChg chg="del mod topLvl">
          <ac:chgData name="Maxime Lentz" userId="5770e08ee3fb1987" providerId="LiveId" clId="{2518AD41-4C08-4B44-B68D-6494A81C7701}" dt="2019-09-19T15:06:50.104" v="2379" actId="478"/>
          <ac:spMkLst>
            <pc:docMk/>
            <pc:sldMk cId="1045748460" sldId="273"/>
            <ac:spMk id="53" creationId="{5A1F2427-BA87-4DF3-B545-370AC5E2939B}"/>
          </ac:spMkLst>
        </pc:spChg>
        <pc:spChg chg="mod">
          <ac:chgData name="Maxime Lentz" userId="5770e08ee3fb1987" providerId="LiveId" clId="{2518AD41-4C08-4B44-B68D-6494A81C7701}" dt="2019-09-19T15:06:48.671" v="2377" actId="6549"/>
          <ac:spMkLst>
            <pc:docMk/>
            <pc:sldMk cId="1045748460" sldId="273"/>
            <ac:spMk id="56" creationId="{56020317-3A52-451E-94E9-0A8D2DB1E79F}"/>
          </ac:spMkLst>
        </pc:spChg>
        <pc:grpChg chg="add mod">
          <ac:chgData name="Maxime Lentz" userId="5770e08ee3fb1987" providerId="LiveId" clId="{2518AD41-4C08-4B44-B68D-6494A81C7701}" dt="2019-09-20T08:12:59.087" v="3543" actId="164"/>
          <ac:grpSpMkLst>
            <pc:docMk/>
            <pc:sldMk cId="1045748460" sldId="273"/>
            <ac:grpSpMk id="14" creationId="{F988923C-B0E3-4706-9176-5B025B25EC42}"/>
          </ac:grpSpMkLst>
        </pc:grpChg>
        <pc:grpChg chg="add mod">
          <ac:chgData name="Maxime Lentz" userId="5770e08ee3fb1987" providerId="LiveId" clId="{2518AD41-4C08-4B44-B68D-6494A81C7701}" dt="2019-09-20T08:13:07.423" v="3546" actId="164"/>
          <ac:grpSpMkLst>
            <pc:docMk/>
            <pc:sldMk cId="1045748460" sldId="273"/>
            <ac:grpSpMk id="15" creationId="{38ADA6BA-321A-4482-9E29-F7E37C8ABE69}"/>
          </ac:grpSpMkLst>
        </pc:grpChg>
        <pc:grpChg chg="add mod">
          <ac:chgData name="Maxime Lentz" userId="5770e08ee3fb1987" providerId="LiveId" clId="{2518AD41-4C08-4B44-B68D-6494A81C7701}" dt="2019-09-19T15:09:54.580" v="2491" actId="1076"/>
          <ac:grpSpMkLst>
            <pc:docMk/>
            <pc:sldMk cId="1045748460" sldId="273"/>
            <ac:grpSpMk id="37" creationId="{6A27ABFB-A26E-46B0-9956-0710AC3EC4C1}"/>
          </ac:grpSpMkLst>
        </pc:grpChg>
        <pc:grpChg chg="del">
          <ac:chgData name="Maxime Lentz" userId="5770e08ee3fb1987" providerId="LiveId" clId="{2518AD41-4C08-4B44-B68D-6494A81C7701}" dt="2019-09-19T15:06:45.368" v="2375" actId="478"/>
          <ac:grpSpMkLst>
            <pc:docMk/>
            <pc:sldMk cId="1045748460" sldId="273"/>
            <ac:grpSpMk id="39" creationId="{FB73A578-8433-4CFE-8982-7992E640F589}"/>
          </ac:grpSpMkLst>
        </pc:grpChg>
        <pc:grpChg chg="del">
          <ac:chgData name="Maxime Lentz" userId="5770e08ee3fb1987" providerId="LiveId" clId="{2518AD41-4C08-4B44-B68D-6494A81C7701}" dt="2019-09-19T15:09:13.643" v="2467" actId="478"/>
          <ac:grpSpMkLst>
            <pc:docMk/>
            <pc:sldMk cId="1045748460" sldId="273"/>
            <ac:grpSpMk id="46" creationId="{688E63E2-7D56-48B4-8DE1-E5090E67546A}"/>
          </ac:grpSpMkLst>
        </pc:grpChg>
        <pc:grpChg chg="del">
          <ac:chgData name="Maxime Lentz" userId="5770e08ee3fb1987" providerId="LiveId" clId="{2518AD41-4C08-4B44-B68D-6494A81C7701}" dt="2019-09-19T15:09:14.647" v="2468" actId="478"/>
          <ac:grpSpMkLst>
            <pc:docMk/>
            <pc:sldMk cId="1045748460" sldId="273"/>
            <ac:grpSpMk id="49" creationId="{03E6CE43-87E4-4B67-BA83-C1CAD782FAE1}"/>
          </ac:grpSpMkLst>
        </pc:grpChg>
        <pc:grpChg chg="del">
          <ac:chgData name="Maxime Lentz" userId="5770e08ee3fb1987" providerId="LiveId" clId="{2518AD41-4C08-4B44-B68D-6494A81C7701}" dt="2019-09-19T15:06:50.104" v="2379" actId="478"/>
          <ac:grpSpMkLst>
            <pc:docMk/>
            <pc:sldMk cId="1045748460" sldId="273"/>
            <ac:grpSpMk id="52" creationId="{4E2D69E6-CAFC-4E5B-ABA0-35BCFCE7CAF1}"/>
          </ac:grpSpMkLst>
        </pc:grpChg>
        <pc:grpChg chg="del">
          <ac:chgData name="Maxime Lentz" userId="5770e08ee3fb1987" providerId="LiveId" clId="{2518AD41-4C08-4B44-B68D-6494A81C7701}" dt="2019-09-19T15:06:51.073" v="2380" actId="478"/>
          <ac:grpSpMkLst>
            <pc:docMk/>
            <pc:sldMk cId="1045748460" sldId="273"/>
            <ac:grpSpMk id="55" creationId="{1F14F11E-1352-42D7-83CB-46025E4A5C93}"/>
          </ac:grpSpMkLst>
        </pc:grpChg>
        <pc:grpChg chg="del">
          <ac:chgData name="Maxime Lentz" userId="5770e08ee3fb1987" providerId="LiveId" clId="{2518AD41-4C08-4B44-B68D-6494A81C7701}" dt="2019-09-19T15:06:48.357" v="2376" actId="478"/>
          <ac:grpSpMkLst>
            <pc:docMk/>
            <pc:sldMk cId="1045748460" sldId="273"/>
            <ac:grpSpMk id="58" creationId="{CDF006C3-0EF9-4449-9DDE-13C7C6E746E0}"/>
          </ac:grpSpMkLst>
        </pc:grpChg>
        <pc:picChg chg="add mod">
          <ac:chgData name="Maxime Lentz" userId="5770e08ee3fb1987" providerId="LiveId" clId="{2518AD41-4C08-4B44-B68D-6494A81C7701}" dt="2019-09-20T08:13:07.423" v="3546" actId="164"/>
          <ac:picMkLst>
            <pc:docMk/>
            <pc:sldMk cId="1045748460" sldId="273"/>
            <ac:picMk id="8" creationId="{7CA36EF2-2947-4210-97B8-41F20AD40F92}"/>
          </ac:picMkLst>
        </pc:picChg>
        <pc:picChg chg="add mod">
          <ac:chgData name="Maxime Lentz" userId="5770e08ee3fb1987" providerId="LiveId" clId="{2518AD41-4C08-4B44-B68D-6494A81C7701}" dt="2019-09-20T08:12:59.087" v="3543" actId="164"/>
          <ac:picMkLst>
            <pc:docMk/>
            <pc:sldMk cId="1045748460" sldId="273"/>
            <ac:picMk id="13" creationId="{872910E4-A473-4F49-B0B7-E17483AB968E}"/>
          </ac:picMkLst>
        </pc:picChg>
        <pc:picChg chg="del topLvl">
          <ac:chgData name="Maxime Lentz" userId="5770e08ee3fb1987" providerId="LiveId" clId="{2518AD41-4C08-4B44-B68D-6494A81C7701}" dt="2019-09-19T15:06:51.803" v="2381" actId="478"/>
          <ac:picMkLst>
            <pc:docMk/>
            <pc:sldMk cId="1045748460" sldId="273"/>
            <ac:picMk id="54" creationId="{A9A8C8CE-876B-4AF8-876B-39925F005004}"/>
          </ac:picMkLst>
        </pc:picChg>
        <pc:cxnChg chg="del mod">
          <ac:chgData name="Maxime Lentz" userId="5770e08ee3fb1987" providerId="LiveId" clId="{2518AD41-4C08-4B44-B68D-6494A81C7701}" dt="2019-09-19T15:06:45.368" v="2375" actId="478"/>
          <ac:cxnSpMkLst>
            <pc:docMk/>
            <pc:sldMk cId="1045748460" sldId="273"/>
            <ac:cxnSpMk id="34" creationId="{90979336-AB15-406E-96E9-DA0305AFC82C}"/>
          </ac:cxnSpMkLst>
        </pc:cxnChg>
        <pc:cxnChg chg="del mod">
          <ac:chgData name="Maxime Lentz" userId="5770e08ee3fb1987" providerId="LiveId" clId="{2518AD41-4C08-4B44-B68D-6494A81C7701}" dt="2019-09-19T15:06:45.368" v="2375" actId="478"/>
          <ac:cxnSpMkLst>
            <pc:docMk/>
            <pc:sldMk cId="1045748460" sldId="273"/>
            <ac:cxnSpMk id="36" creationId="{9C172CC8-59F8-481D-95B8-BCDB40880847}"/>
          </ac:cxnSpMkLst>
        </pc:cxnChg>
        <pc:cxnChg chg="mod">
          <ac:chgData name="Maxime Lentz" userId="5770e08ee3fb1987" providerId="LiveId" clId="{2518AD41-4C08-4B44-B68D-6494A81C7701}" dt="2019-09-19T15:06:45.368" v="2375" actId="478"/>
          <ac:cxnSpMkLst>
            <pc:docMk/>
            <pc:sldMk cId="1045748460" sldId="273"/>
            <ac:cxnSpMk id="41" creationId="{C1B4ABAF-D738-46D4-9DBE-1E6AE13F5479}"/>
          </ac:cxnSpMkLst>
        </pc:cxnChg>
        <pc:cxnChg chg="mod">
          <ac:chgData name="Maxime Lentz" userId="5770e08ee3fb1987" providerId="LiveId" clId="{2518AD41-4C08-4B44-B68D-6494A81C7701}" dt="2019-09-19T15:06:45.368" v="2375" actId="478"/>
          <ac:cxnSpMkLst>
            <pc:docMk/>
            <pc:sldMk cId="1045748460" sldId="273"/>
            <ac:cxnSpMk id="42" creationId="{E3BA44CE-F76E-413D-A13B-62ED026D4CD0}"/>
          </ac:cxnSpMkLst>
        </pc:cxnChg>
      </pc:sldChg>
      <pc:sldChg chg="addSp delSp modSp add delAnim">
        <pc:chgData name="Maxime Lentz" userId="5770e08ee3fb1987" providerId="LiveId" clId="{2518AD41-4C08-4B44-B68D-6494A81C7701}" dt="2019-09-19T15:17:38.947" v="2768" actId="1076"/>
        <pc:sldMkLst>
          <pc:docMk/>
          <pc:sldMk cId="4238312977" sldId="274"/>
        </pc:sldMkLst>
        <pc:spChg chg="del">
          <ac:chgData name="Maxime Lentz" userId="5770e08ee3fb1987" providerId="LiveId" clId="{2518AD41-4C08-4B44-B68D-6494A81C7701}" dt="2019-09-19T15:15:29.208" v="2756" actId="478"/>
          <ac:spMkLst>
            <pc:docMk/>
            <pc:sldMk cId="4238312977" sldId="274"/>
            <ac:spMk id="2" creationId="{AF5C78DA-4073-4697-96F7-0177FA7CC6DF}"/>
          </ac:spMkLst>
        </pc:spChg>
        <pc:spChg chg="mod">
          <ac:chgData name="Maxime Lentz" userId="5770e08ee3fb1987" providerId="LiveId" clId="{2518AD41-4C08-4B44-B68D-6494A81C7701}" dt="2019-09-19T15:17:33.466" v="2766" actId="1076"/>
          <ac:spMkLst>
            <pc:docMk/>
            <pc:sldMk cId="4238312977" sldId="274"/>
            <ac:spMk id="6" creationId="{0E60F499-B1B8-4C5D-A361-B8257CDCE351}"/>
          </ac:spMkLst>
        </pc:spChg>
        <pc:grpChg chg="mod">
          <ac:chgData name="Maxime Lentz" userId="5770e08ee3fb1987" providerId="LiveId" clId="{2518AD41-4C08-4B44-B68D-6494A81C7701}" dt="2019-09-19T15:17:14.189" v="2762" actId="14100"/>
          <ac:grpSpMkLst>
            <pc:docMk/>
            <pc:sldMk cId="4238312977" sldId="274"/>
            <ac:grpSpMk id="4" creationId="{58524B45-23A7-49C5-B851-F78C76223E35}"/>
          </ac:grpSpMkLst>
        </pc:grpChg>
        <pc:grpChg chg="del">
          <ac:chgData name="Maxime Lentz" userId="5770e08ee3fb1987" providerId="LiveId" clId="{2518AD41-4C08-4B44-B68D-6494A81C7701}" dt="2019-09-19T15:15:26.872" v="2754" actId="478"/>
          <ac:grpSpMkLst>
            <pc:docMk/>
            <pc:sldMk cId="4238312977" sldId="274"/>
            <ac:grpSpMk id="12" creationId="{02084832-E824-4238-BD75-AB7942AD8CA5}"/>
          </ac:grpSpMkLst>
        </pc:grpChg>
        <pc:grpChg chg="del">
          <ac:chgData name="Maxime Lentz" userId="5770e08ee3fb1987" providerId="LiveId" clId="{2518AD41-4C08-4B44-B68D-6494A81C7701}" dt="2019-09-19T15:15:27.976" v="2755" actId="478"/>
          <ac:grpSpMkLst>
            <pc:docMk/>
            <pc:sldMk cId="4238312977" sldId="274"/>
            <ac:grpSpMk id="37" creationId="{6A27ABFB-A26E-46B0-9956-0710AC3EC4C1}"/>
          </ac:grpSpMkLst>
        </pc:grpChg>
        <pc:picChg chg="mod">
          <ac:chgData name="Maxime Lentz" userId="5770e08ee3fb1987" providerId="LiveId" clId="{2518AD41-4C08-4B44-B68D-6494A81C7701}" dt="2019-09-19T15:17:38.947" v="2768" actId="1076"/>
          <ac:picMkLst>
            <pc:docMk/>
            <pc:sldMk cId="4238312977" sldId="274"/>
            <ac:picMk id="5" creationId="{71C7A645-7A9B-479E-A65D-F913CC3C4FEC}"/>
          </ac:picMkLst>
        </pc:picChg>
        <pc:picChg chg="add mod">
          <ac:chgData name="Maxime Lentz" userId="5770e08ee3fb1987" providerId="LiveId" clId="{2518AD41-4C08-4B44-B68D-6494A81C7701}" dt="2019-09-19T15:17:29.250" v="2765" actId="1076"/>
          <ac:picMkLst>
            <pc:docMk/>
            <pc:sldMk cId="4238312977" sldId="274"/>
            <ac:picMk id="7" creationId="{93F76A4A-B08D-497A-98E5-C07F005829E5}"/>
          </ac:picMkLst>
        </pc:picChg>
      </pc:sldChg>
    </pc:docChg>
  </pc:docChgLst>
  <pc:docChgLst>
    <pc:chgData name="Maxime Lentz" userId="5770e08ee3fb1987" providerId="Windows Live" clId="Web-{093CAB73-5882-4E36-9E16-3B685E34BB85}"/>
    <pc:docChg chg="modSld">
      <pc:chgData name="Maxime Lentz" userId="5770e08ee3fb1987" providerId="Windows Live" clId="Web-{093CAB73-5882-4E36-9E16-3B685E34BB85}" dt="2019-09-23T05:44:29.563" v="8" actId="1076"/>
      <pc:docMkLst>
        <pc:docMk/>
      </pc:docMkLst>
      <pc:sldChg chg="delSp modSp delAnim">
        <pc:chgData name="Maxime Lentz" userId="5770e08ee3fb1987" providerId="Windows Live" clId="Web-{093CAB73-5882-4E36-9E16-3B685E34BB85}" dt="2019-09-23T05:44:29.563" v="8" actId="1076"/>
        <pc:sldMkLst>
          <pc:docMk/>
          <pc:sldMk cId="323416868" sldId="268"/>
        </pc:sldMkLst>
        <pc:spChg chg="del">
          <ac:chgData name="Maxime Lentz" userId="5770e08ee3fb1987" providerId="Windows Live" clId="Web-{093CAB73-5882-4E36-9E16-3B685E34BB85}" dt="2019-09-23T05:44:23.125" v="2"/>
          <ac:spMkLst>
            <pc:docMk/>
            <pc:sldMk cId="323416868" sldId="268"/>
            <ac:spMk id="7" creationId="{8BC0D621-6517-4520-A233-E6B269DA3DE6}"/>
          </ac:spMkLst>
        </pc:spChg>
        <pc:spChg chg="del">
          <ac:chgData name="Maxime Lentz" userId="5770e08ee3fb1987" providerId="Windows Live" clId="Web-{093CAB73-5882-4E36-9E16-3B685E34BB85}" dt="2019-09-23T05:44:22.407" v="1"/>
          <ac:spMkLst>
            <pc:docMk/>
            <pc:sldMk cId="323416868" sldId="268"/>
            <ac:spMk id="8" creationId="{8880CB2D-43B3-4B35-BEBB-3FFCEC141764}"/>
          </ac:spMkLst>
        </pc:spChg>
        <pc:picChg chg="mod">
          <ac:chgData name="Maxime Lentz" userId="5770e08ee3fb1987" providerId="Windows Live" clId="Web-{093CAB73-5882-4E36-9E16-3B685E34BB85}" dt="2019-09-23T05:44:29.563" v="8" actId="1076"/>
          <ac:picMkLst>
            <pc:docMk/>
            <pc:sldMk cId="323416868" sldId="268"/>
            <ac:picMk id="3" creationId="{96CB8959-4885-46CF-A57F-E501D5248476}"/>
          </ac:picMkLst>
        </pc:picChg>
        <pc:picChg chg="mod">
          <ac:chgData name="Maxime Lentz" userId="5770e08ee3fb1987" providerId="Windows Live" clId="Web-{093CAB73-5882-4E36-9E16-3B685E34BB85}" dt="2019-09-23T05:44:28.688" v="7" actId="14100"/>
          <ac:picMkLst>
            <pc:docMk/>
            <pc:sldMk cId="323416868" sldId="268"/>
            <ac:picMk id="5" creationId="{93AD5724-73EA-4ABB-BB44-3F2635EC4590}"/>
          </ac:picMkLst>
        </pc:picChg>
        <pc:picChg chg="del">
          <ac:chgData name="Maxime Lentz" userId="5770e08ee3fb1987" providerId="Windows Live" clId="Web-{093CAB73-5882-4E36-9E16-3B685E34BB85}" dt="2019-09-23T05:44:21.453" v="0"/>
          <ac:picMkLst>
            <pc:docMk/>
            <pc:sldMk cId="323416868" sldId="268"/>
            <ac:picMk id="1026" creationId="{5DA20523-2924-4EA2-AD97-657180AE4E48}"/>
          </ac:picMkLst>
        </pc:picChg>
      </pc:sldChg>
    </pc:docChg>
  </pc:docChgLst>
  <pc:docChgLst>
    <pc:chgData name="Grégoire TERNON" userId="S::gternon@justdigit.fr::a2b24eee-2039-471e-aa48-cecbed7fb9e1" providerId="AD" clId="Web-{54E2CA32-5174-CA05-A49C-52F4EFE67F28}"/>
    <pc:docChg chg="addSld">
      <pc:chgData name="Grégoire TERNON" userId="S::gternon@justdigit.fr::a2b24eee-2039-471e-aa48-cecbed7fb9e1" providerId="AD" clId="Web-{54E2CA32-5174-CA05-A49C-52F4EFE67F28}" dt="2019-09-13T15:14:47.008" v="0"/>
      <pc:docMkLst>
        <pc:docMk/>
      </pc:docMkLst>
      <pc:sldChg chg="add replId">
        <pc:chgData name="Grégoire TERNON" userId="S::gternon@justdigit.fr::a2b24eee-2039-471e-aa48-cecbed7fb9e1" providerId="AD" clId="Web-{54E2CA32-5174-CA05-A49C-52F4EFE67F28}" dt="2019-09-13T15:14:47.008" v="0"/>
        <pc:sldMkLst>
          <pc:docMk/>
          <pc:sldMk cId="1717586200" sldId="260"/>
        </pc:sldMkLst>
      </pc:sldChg>
    </pc:docChg>
  </pc:docChgLst>
  <pc:docChgLst>
    <pc:chgData name="Utilisateur invité" userId="S::urn:spo:anon#74dca02d8351ca9f29ed2b2fa4f98a08f2d7e867f0b51946b79ad770d9d406e7::" providerId="AD" clId="Web-{2C79ED46-76AB-B7BD-9BCF-98AE86A8E57D}"/>
    <pc:docChg chg="addSld">
      <pc:chgData name="Utilisateur invité" userId="S::urn:spo:anon#74dca02d8351ca9f29ed2b2fa4f98a08f2d7e867f0b51946b79ad770d9d406e7::" providerId="AD" clId="Web-{2C79ED46-76AB-B7BD-9BCF-98AE86A8E57D}" dt="2019-09-17T06:09:19.862" v="0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4C3F661-1FF8-4999-A2BB-6322F61FE2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1E96461-E003-46E1-80FB-C90B9C4556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94F19-F6FB-4325-B4A9-DB6717670DA0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680354-DC06-4DE3-8453-4A3F90BD80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EFD35B-AE12-451F-BE1D-CBE59EEE85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84CCC-7288-4721-A185-7AB1EBB46F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0548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03D35-0549-4E23-BE36-DEA6C48A704A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96BAB-6754-498A-BAB4-3207661C31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6090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Avantages recherchés sur l’utilisation du proxy: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Découpler le code (séparer des bouts de code dont la responsabilité n’est pas la même)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Diminuer la </a:t>
            </a:r>
            <a:r>
              <a:rPr lang="fr-FR" dirty="0" err="1"/>
              <a:t>qte</a:t>
            </a:r>
            <a:r>
              <a:rPr lang="fr-FR" dirty="0"/>
              <a:t> de code (moins il y a de code, et moins il y a de bug)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Introduire un comportement générique sans modifier le comportement de la cible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Faciliter la maintenabilité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96BAB-6754-498A-BAB4-3207661C310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9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96BAB-6754-498A-BAB4-3207661C310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060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96BAB-6754-498A-BAB4-3207661C310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541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96BAB-6754-498A-BAB4-3207661C310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823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9073B2-8AA3-40B5-8FD2-A79B2DA6B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5EBBB52-D483-4A26-9EBF-708E9F5C9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454EE9-8550-4F62-BDD9-070000AE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FF7DE6-8E35-4947-983E-DE2A62689F34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748FFF-368B-4418-855A-360C7A3E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0727FD-C3D8-47BE-BFB9-352A3BFA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CBD260-A551-4DF2-81E7-5C532DACC6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770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6AB285-93A8-4520-9A19-7C9E0332C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3D8BE38-9A56-4A23-BE09-13D336E95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634929-D7EF-4F5C-A3A0-4FBC25D72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FF7DE6-8E35-4947-983E-DE2A62689F34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A26842-A1F0-48F4-B343-E6CBB9258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859E36-808E-470B-A422-45EAB534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CBD260-A551-4DF2-81E7-5C532DACC6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738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9AC011C-2F25-403C-BBB6-05847EF43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320844D-07A1-4AF9-A5F1-8F1F22DCC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CD5D65-6D32-464B-9254-1452920A80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FF7DE6-8E35-4947-983E-DE2A62689F34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E1132F-3FE4-4D47-9829-101FED25F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1786D8-EB70-4E3A-A334-C074FA71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CBD260-A551-4DF2-81E7-5C532DACC6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81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D7AA23-5A3F-424E-9DAB-697A7D08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C44725-A826-4009-A4C7-4D614BB36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406962-D14C-46A7-B36B-5E422C0398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FF7DE6-8E35-4947-983E-DE2A62689F34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82FDC3-FC0B-4B62-9E7B-83099CD16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303648-D944-4908-85F4-865F1AF8E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CBD260-A551-4DF2-81E7-5C532DACC6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01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4215CE-9A0A-425E-995F-036D656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594B07-3EB2-4DA9-B3DE-4DB975CE5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1E85ED-5C2D-4236-992D-D784C2D69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FF7DE6-8E35-4947-983E-DE2A62689F34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DA1C79-E684-4BE1-A9D6-C82BF6A1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783D11-E8E4-418D-AB8A-D5CDFF697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CBD260-A551-4DF2-81E7-5C532DACC6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256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12B356-503C-4A96-A596-4FB3AF363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9CF7F1-35DA-4C04-9D79-0C3443A526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E739B54-3F1C-4BAD-841B-35EEE2C65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8494688-B155-4E6F-A787-0DF2D261A4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FF7DE6-8E35-4947-983E-DE2A62689F34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9C5BB3-A6F7-4198-B15D-B5C90EC80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C6961D-80CF-4E2B-9B33-C79965AFF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CBD260-A551-4DF2-81E7-5C532DACC6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687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3D7AB-D1A8-4718-9C73-03216A5C4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3F2174-9DDA-4CEB-B403-93B47E96E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1809ED9-AEF8-4714-B7B9-10CD97558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179B898-1DAE-4AA6-954E-3EC4A8B5E5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7B73B3C-26E0-4FDC-BAE2-371817609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CA813A0-F6F3-4F0F-AE01-D85B24A0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FF7DE6-8E35-4947-983E-DE2A62689F34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D6B6EA2-785E-4D42-AC9C-33D404CB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EB3C46B-6BEC-4FB6-A9EB-1FBA4D35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CBD260-A551-4DF2-81E7-5C532DACC6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320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57478B-3C13-4992-9914-94B51EBB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27EE105-ACB2-47DE-9B72-519845F2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FF7DE6-8E35-4947-983E-DE2A62689F34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C0A113-A1DB-4712-97DD-69E1E1741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1B25FCA-7236-424E-A48E-04DC53B0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CBD260-A551-4DF2-81E7-5C532DACC6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37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53369F8-3A4D-47ED-9D62-C82270101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FF7DE6-8E35-4947-983E-DE2A62689F34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BF8920A-9086-4C0A-974D-253A89A41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F531B5-B02A-48A4-8023-FD9CCEF0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CBD260-A551-4DF2-81E7-5C532DACC6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928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2068DF-864E-4EE6-8B17-90ACCA9A5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2F8659-9099-492A-BC3F-46233D380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1A80C1E-67DA-4C10-9A0D-A74145B96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EF2B9BC-32E4-460D-9842-F2811BE07B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FF7DE6-8E35-4947-983E-DE2A62689F34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48317ED-1417-41FD-BCC3-3FD62E5C6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B16C11-28E1-4024-8CE5-5CA95E86F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CBD260-A551-4DF2-81E7-5C532DACC6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6989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E13A9-C4B7-425D-9D41-2854F09B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5E9831E-FCE4-4519-AC18-534D7CDB08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EF9BB07-EC36-42C5-B53C-9E50C1973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C93BA60-E367-4638-84C8-AC563621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FF7DE6-8E35-4947-983E-DE2A62689F34}" type="datetimeFigureOut">
              <a:rPr lang="fr-FR" smtClean="0"/>
              <a:t>25/09/2019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3A6DF8-2A45-4F46-9C9E-C11FD6CCF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880E9FF-CEE9-4E6C-AAD9-314605807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CBD260-A551-4DF2-81E7-5C532DACC6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669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4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hyperlink" Target="http://www.castleproject.org/projects/dynamicproxy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github.com/castleproject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jpg"/><Relationship Id="rId2" Type="http://schemas.openxmlformats.org/officeDocument/2006/relationships/hyperlink" Target="https://twitter.com/GregoireTERN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0.jpeg"/><Relationship Id="rId12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2.jpeg"/><Relationship Id="rId5" Type="http://schemas.openxmlformats.org/officeDocument/2006/relationships/image" Target="../media/image29.jpeg"/><Relationship Id="rId10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478" y="-66942"/>
            <a:ext cx="3083522" cy="1693820"/>
          </a:xfrm>
          <a:prstGeom prst="rect">
            <a:avLst/>
          </a:prstGeom>
        </p:spPr>
      </p:pic>
      <p:pic>
        <p:nvPicPr>
          <p:cNvPr id="1026" name="Picture 2" descr="DynamicProxy">
            <a:extLst>
              <a:ext uri="{FF2B5EF4-FFF2-40B4-BE49-F238E27FC236}">
                <a16:creationId xmlns:a16="http://schemas.microsoft.com/office/drawing/2014/main" id="{93ECE016-16B2-4728-B2D4-43C46DD6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38" y="5156406"/>
            <a:ext cx="1953688" cy="138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microsoft .NET&quot;">
            <a:extLst>
              <a:ext uri="{FF2B5EF4-FFF2-40B4-BE49-F238E27FC236}">
                <a16:creationId xmlns:a16="http://schemas.microsoft.com/office/drawing/2014/main" id="{75CB5C98-159F-4675-814E-FE955320D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3" r="18427"/>
          <a:stretch/>
        </p:blipFill>
        <p:spPr bwMode="auto">
          <a:xfrm>
            <a:off x="10196576" y="5156406"/>
            <a:ext cx="1517904" cy="13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5703FAB-0176-4EFC-9812-11DA55B1C67D}"/>
              </a:ext>
            </a:extLst>
          </p:cNvPr>
          <p:cNvSpPr txBox="1"/>
          <p:nvPr/>
        </p:nvSpPr>
        <p:spPr>
          <a:xfrm>
            <a:off x="2689860" y="2644170"/>
            <a:ext cx="6812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 design pattern Proxy</a:t>
            </a:r>
            <a:br>
              <a:rPr lang="fr-FR" sz="4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fr-FR" sz="4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.Net Castle </a:t>
            </a:r>
            <a:r>
              <a:rPr lang="fr-FR" sz="4800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DynamicProxy</a:t>
            </a:r>
            <a:endParaRPr lang="fr-FR" sz="48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FB03357-19F9-4D47-925B-10450C319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965" y="4287426"/>
            <a:ext cx="761681" cy="70815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D03F0D9-E7CC-44A7-A024-208D50F5C3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169"/>
          <a:stretch/>
        </p:blipFill>
        <p:spPr>
          <a:xfrm>
            <a:off x="8768675" y="4173126"/>
            <a:ext cx="1170474" cy="112159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F78EB2D-4C72-4DB9-AB4E-48582A0D4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153" y="738561"/>
            <a:ext cx="1143628" cy="120324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CFBC3A1-9359-44BF-AC75-3121DC42F2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8247" y="4909004"/>
            <a:ext cx="942631" cy="106908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7" y="0"/>
            <a:ext cx="2502571" cy="250257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AFB178C-A98B-4502-8957-40FBCCABA4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8300" y="1314521"/>
            <a:ext cx="835612" cy="11215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8091DB8-05C5-467B-8321-CCC764106D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0437" y="1259588"/>
            <a:ext cx="1062038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1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58524B45-23A7-49C5-B851-F78C76223E35}"/>
              </a:ext>
            </a:extLst>
          </p:cNvPr>
          <p:cNvGrpSpPr/>
          <p:nvPr/>
        </p:nvGrpSpPr>
        <p:grpSpPr>
          <a:xfrm>
            <a:off x="2722411" y="606100"/>
            <a:ext cx="7037057" cy="830997"/>
            <a:chOff x="2722411" y="606100"/>
            <a:chExt cx="7037057" cy="830997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1C7A645-7A9B-479E-A65D-F913CC3C4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2411" y="667519"/>
              <a:ext cx="761681" cy="708157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0E60F499-B1B8-4C5D-A361-B8257CDCE351}"/>
                </a:ext>
              </a:extLst>
            </p:cNvPr>
            <p:cNvSpPr txBox="1"/>
            <p:nvPr/>
          </p:nvSpPr>
          <p:spPr>
            <a:xfrm>
              <a:off x="3484092" y="606100"/>
              <a:ext cx="62753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Le design pattern Proxy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2084832-E824-4238-BD75-AB7942AD8CA5}"/>
              </a:ext>
            </a:extLst>
          </p:cNvPr>
          <p:cNvGrpSpPr/>
          <p:nvPr/>
        </p:nvGrpSpPr>
        <p:grpSpPr>
          <a:xfrm>
            <a:off x="785940" y="1926931"/>
            <a:ext cx="10232580" cy="526729"/>
            <a:chOff x="785940" y="1926931"/>
            <a:chExt cx="10232580" cy="526729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C2DB055-1E01-4C50-B115-AA055829B051}"/>
                </a:ext>
              </a:extLst>
            </p:cNvPr>
            <p:cNvSpPr txBox="1"/>
            <p:nvPr/>
          </p:nvSpPr>
          <p:spPr>
            <a:xfrm>
              <a:off x="785940" y="1930440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Définition : « C’est un objet qui se substitue à un autre objet »</a:t>
              </a: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9AE4EBAA-7892-4068-9C77-7762D6DE2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A02863D-D7A1-4A00-B187-925A2B5E1BF2}"/>
              </a:ext>
            </a:extLst>
          </p:cNvPr>
          <p:cNvSpPr/>
          <p:nvPr/>
        </p:nvSpPr>
        <p:spPr>
          <a:xfrm>
            <a:off x="7319231" y="5755856"/>
            <a:ext cx="1108364" cy="517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Carotte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AF88709-A775-4C8D-A390-2CF1EF65661A}"/>
              </a:ext>
            </a:extLst>
          </p:cNvPr>
          <p:cNvSpPr/>
          <p:nvPr/>
        </p:nvSpPr>
        <p:spPr>
          <a:xfrm>
            <a:off x="8610475" y="3403848"/>
            <a:ext cx="1357746" cy="1347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IVegetable</a:t>
            </a:r>
            <a:endParaRPr lang="fr-FR" sz="1400" dirty="0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B14D7968-4BE6-4D11-B5B8-44902515CA6B}"/>
              </a:ext>
            </a:extLst>
          </p:cNvPr>
          <p:cNvCxnSpPr>
            <a:cxnSpLocks/>
            <a:stCxn id="23" idx="0"/>
            <a:endCxn id="24" idx="3"/>
          </p:cNvCxnSpPr>
          <p:nvPr/>
        </p:nvCxnSpPr>
        <p:spPr>
          <a:xfrm flipV="1">
            <a:off x="7873413" y="4554044"/>
            <a:ext cx="935899" cy="1201812"/>
          </a:xfrm>
          <a:prstGeom prst="straightConnector1">
            <a:avLst/>
          </a:prstGeom>
          <a:ln w="412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4F8C9F9-503B-48AE-9705-1A120793B4E5}"/>
              </a:ext>
            </a:extLst>
          </p:cNvPr>
          <p:cNvSpPr/>
          <p:nvPr/>
        </p:nvSpPr>
        <p:spPr>
          <a:xfrm>
            <a:off x="5179584" y="3716404"/>
            <a:ext cx="1832831" cy="72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Client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EFEDA1F-3544-4B3D-AF32-A6A0C23D777B}"/>
              </a:ext>
            </a:extLst>
          </p:cNvPr>
          <p:cNvCxnSpPr>
            <a:stCxn id="29" idx="3"/>
            <a:endCxn id="24" idx="2"/>
          </p:cNvCxnSpPr>
          <p:nvPr/>
        </p:nvCxnSpPr>
        <p:spPr>
          <a:xfrm>
            <a:off x="7012415" y="4077617"/>
            <a:ext cx="1598060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EC52048-15F0-4977-A20F-D7CF744439B0}"/>
              </a:ext>
            </a:extLst>
          </p:cNvPr>
          <p:cNvGrpSpPr/>
          <p:nvPr/>
        </p:nvGrpSpPr>
        <p:grpSpPr>
          <a:xfrm>
            <a:off x="8427595" y="4554044"/>
            <a:ext cx="2808515" cy="1719048"/>
            <a:chOff x="8427595" y="4406028"/>
            <a:chExt cx="2808515" cy="17190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508D385-7077-44B5-9299-3EB8C96B169C}"/>
                </a:ext>
              </a:extLst>
            </p:cNvPr>
            <p:cNvSpPr/>
            <p:nvPr/>
          </p:nvSpPr>
          <p:spPr>
            <a:xfrm>
              <a:off x="10127746" y="5607840"/>
              <a:ext cx="1108364" cy="51723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Proxy</a:t>
              </a:r>
            </a:p>
          </p:txBody>
        </p: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40ADFED7-B2F2-487D-A073-FDE5AE7ADCA9}"/>
                </a:ext>
              </a:extLst>
            </p:cNvPr>
            <p:cNvCxnSpPr>
              <a:cxnSpLocks/>
              <a:stCxn id="37" idx="0"/>
              <a:endCxn id="24" idx="5"/>
            </p:cNvCxnSpPr>
            <p:nvPr/>
          </p:nvCxnSpPr>
          <p:spPr>
            <a:xfrm flipH="1" flipV="1">
              <a:off x="9769384" y="4406028"/>
              <a:ext cx="912544" cy="1201812"/>
            </a:xfrm>
            <a:prstGeom prst="straightConnector1">
              <a:avLst/>
            </a:prstGeom>
            <a:ln w="41275">
              <a:solidFill>
                <a:schemeClr val="accent2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5C6958D1-4061-4E90-A1D4-E373C6509203}"/>
                </a:ext>
              </a:extLst>
            </p:cNvPr>
            <p:cNvCxnSpPr>
              <a:stCxn id="37" idx="1"/>
              <a:endCxn id="23" idx="3"/>
            </p:cNvCxnSpPr>
            <p:nvPr/>
          </p:nvCxnSpPr>
          <p:spPr>
            <a:xfrm flipH="1">
              <a:off x="8427595" y="5866458"/>
              <a:ext cx="1700151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5AC14EE7-C82D-41A4-8939-0C2B644D5DE5}"/>
              </a:ext>
            </a:extLst>
          </p:cNvPr>
          <p:cNvSpPr txBox="1"/>
          <p:nvPr/>
        </p:nvSpPr>
        <p:spPr>
          <a:xfrm>
            <a:off x="1189934" y="2520943"/>
            <a:ext cx="6411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Il implémente donc les mêmes interfaces…</a:t>
            </a:r>
          </a:p>
        </p:txBody>
      </p:sp>
    </p:spTree>
    <p:extLst>
      <p:ext uri="{BB962C8B-B14F-4D97-AF65-F5344CB8AC3E}">
        <p14:creationId xmlns:p14="http://schemas.microsoft.com/office/powerpoint/2010/main" val="232815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58524B45-23A7-49C5-B851-F78C76223E35}"/>
              </a:ext>
            </a:extLst>
          </p:cNvPr>
          <p:cNvGrpSpPr/>
          <p:nvPr/>
        </p:nvGrpSpPr>
        <p:grpSpPr>
          <a:xfrm>
            <a:off x="2961564" y="606098"/>
            <a:ext cx="5507189" cy="830997"/>
            <a:chOff x="2961564" y="606098"/>
            <a:chExt cx="5507189" cy="830997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1C7A645-7A9B-479E-A65D-F913CC3C4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1564" y="667517"/>
              <a:ext cx="761681" cy="708157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0E60F499-B1B8-4C5D-A361-B8257CDCE351}"/>
                </a:ext>
              </a:extLst>
            </p:cNvPr>
            <p:cNvSpPr txBox="1"/>
            <p:nvPr/>
          </p:nvSpPr>
          <p:spPr>
            <a:xfrm>
              <a:off x="3723245" y="606098"/>
              <a:ext cx="47455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Quels bénéfices ?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6FB45C5E-BD75-40DC-BAE9-DC5205EE35C4}"/>
              </a:ext>
            </a:extLst>
          </p:cNvPr>
          <p:cNvSpPr/>
          <p:nvPr/>
        </p:nvSpPr>
        <p:spPr>
          <a:xfrm>
            <a:off x="7319231" y="5755856"/>
            <a:ext cx="1108364" cy="517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Carotte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A22B861B-3D91-41B2-B0A6-C670C9B63F47}"/>
              </a:ext>
            </a:extLst>
          </p:cNvPr>
          <p:cNvSpPr/>
          <p:nvPr/>
        </p:nvSpPr>
        <p:spPr>
          <a:xfrm>
            <a:off x="8610475" y="3403848"/>
            <a:ext cx="1357746" cy="1347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IVegetable</a:t>
            </a:r>
            <a:endParaRPr lang="fr-FR" sz="1400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90979336-AB15-406E-96E9-DA0305AFC82C}"/>
              </a:ext>
            </a:extLst>
          </p:cNvPr>
          <p:cNvCxnSpPr>
            <a:cxnSpLocks/>
            <a:stCxn id="32" idx="0"/>
            <a:endCxn id="33" idx="3"/>
          </p:cNvCxnSpPr>
          <p:nvPr/>
        </p:nvCxnSpPr>
        <p:spPr>
          <a:xfrm flipV="1">
            <a:off x="7873413" y="4554044"/>
            <a:ext cx="935899" cy="1201812"/>
          </a:xfrm>
          <a:prstGeom prst="straightConnector1">
            <a:avLst/>
          </a:prstGeom>
          <a:ln w="412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47A1FAA-BCDA-4F1E-A683-80553E16CD65}"/>
              </a:ext>
            </a:extLst>
          </p:cNvPr>
          <p:cNvSpPr/>
          <p:nvPr/>
        </p:nvSpPr>
        <p:spPr>
          <a:xfrm>
            <a:off x="5179584" y="3716404"/>
            <a:ext cx="1832831" cy="72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Client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C172CC8-59F8-481D-95B8-BCDB40880847}"/>
              </a:ext>
            </a:extLst>
          </p:cNvPr>
          <p:cNvCxnSpPr>
            <a:stCxn id="35" idx="3"/>
            <a:endCxn id="33" idx="2"/>
          </p:cNvCxnSpPr>
          <p:nvPr/>
        </p:nvCxnSpPr>
        <p:spPr>
          <a:xfrm>
            <a:off x="7012415" y="4077617"/>
            <a:ext cx="1598060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FB73A578-8433-4CFE-8982-7992E640F589}"/>
              </a:ext>
            </a:extLst>
          </p:cNvPr>
          <p:cNvGrpSpPr/>
          <p:nvPr/>
        </p:nvGrpSpPr>
        <p:grpSpPr>
          <a:xfrm>
            <a:off x="8427595" y="4554044"/>
            <a:ext cx="2808515" cy="1719048"/>
            <a:chOff x="8427595" y="4406028"/>
            <a:chExt cx="2808515" cy="171904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D5438F7-B33E-4395-B67A-40EABD96E494}"/>
                </a:ext>
              </a:extLst>
            </p:cNvPr>
            <p:cNvSpPr/>
            <p:nvPr/>
          </p:nvSpPr>
          <p:spPr>
            <a:xfrm>
              <a:off x="10127746" y="5607840"/>
              <a:ext cx="1108364" cy="51723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Proxy</a:t>
              </a:r>
            </a:p>
          </p:txBody>
        </p: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C1B4ABAF-D738-46D4-9DBE-1E6AE13F5479}"/>
                </a:ext>
              </a:extLst>
            </p:cNvPr>
            <p:cNvCxnSpPr>
              <a:cxnSpLocks/>
              <a:stCxn id="40" idx="0"/>
              <a:endCxn id="33" idx="5"/>
            </p:cNvCxnSpPr>
            <p:nvPr/>
          </p:nvCxnSpPr>
          <p:spPr>
            <a:xfrm flipH="1" flipV="1">
              <a:off x="9769384" y="4406028"/>
              <a:ext cx="912544" cy="1201812"/>
            </a:xfrm>
            <a:prstGeom prst="straightConnector1">
              <a:avLst/>
            </a:prstGeom>
            <a:ln w="41275">
              <a:solidFill>
                <a:schemeClr val="accent2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E3BA44CE-F76E-413D-A13B-62ED026D4CD0}"/>
                </a:ext>
              </a:extLst>
            </p:cNvPr>
            <p:cNvCxnSpPr>
              <a:stCxn id="40" idx="1"/>
              <a:endCxn id="32" idx="3"/>
            </p:cNvCxnSpPr>
            <p:nvPr/>
          </p:nvCxnSpPr>
          <p:spPr>
            <a:xfrm flipH="1">
              <a:off x="8427595" y="5866458"/>
              <a:ext cx="1700151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688E63E2-7D56-48B4-8DE1-E5090E67546A}"/>
              </a:ext>
            </a:extLst>
          </p:cNvPr>
          <p:cNvGrpSpPr/>
          <p:nvPr/>
        </p:nvGrpSpPr>
        <p:grpSpPr>
          <a:xfrm>
            <a:off x="1476462" y="2496872"/>
            <a:ext cx="10232580" cy="523220"/>
            <a:chOff x="1505490" y="4514288"/>
            <a:chExt cx="10232580" cy="523220"/>
          </a:xfrm>
        </p:grpSpPr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B236467F-68C3-40FB-8401-96168C455186}"/>
                </a:ext>
              </a:extLst>
            </p:cNvPr>
            <p:cNvSpPr txBox="1"/>
            <p:nvPr/>
          </p:nvSpPr>
          <p:spPr>
            <a:xfrm>
              <a:off x="1505490" y="4514288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Du client</a:t>
              </a:r>
            </a:p>
          </p:txBody>
        </p:sp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A11D5462-8C18-4CBE-B459-34524A1E7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5991" y="4542726"/>
              <a:ext cx="443237" cy="466344"/>
            </a:xfrm>
            <a:prstGeom prst="rect">
              <a:avLst/>
            </a:prstGeom>
          </p:spPr>
        </p:pic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03E6CE43-87E4-4B67-BA83-C1CAD782FAE1}"/>
              </a:ext>
            </a:extLst>
          </p:cNvPr>
          <p:cNvGrpSpPr/>
          <p:nvPr/>
        </p:nvGrpSpPr>
        <p:grpSpPr>
          <a:xfrm>
            <a:off x="1476462" y="3045576"/>
            <a:ext cx="10232580" cy="523220"/>
            <a:chOff x="1505490" y="4514288"/>
            <a:chExt cx="10232580" cy="523220"/>
          </a:xfrm>
        </p:grpSpPr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A93999F0-41DD-4CCC-A606-3FA1FC13DD34}"/>
                </a:ext>
              </a:extLst>
            </p:cNvPr>
            <p:cNvSpPr txBox="1"/>
            <p:nvPr/>
          </p:nvSpPr>
          <p:spPr>
            <a:xfrm>
              <a:off x="1505490" y="4514288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De la cible</a:t>
              </a:r>
            </a:p>
          </p:txBody>
        </p:sp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D785EEAF-D97C-47A5-B3F0-A224A7107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5991" y="4542726"/>
              <a:ext cx="443237" cy="466344"/>
            </a:xfrm>
            <a:prstGeom prst="rect">
              <a:avLst/>
            </a:prstGeom>
          </p:spPr>
        </p:pic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4E2D69E6-CAFC-4E5B-ABA0-35BCFCE7CAF1}"/>
              </a:ext>
            </a:extLst>
          </p:cNvPr>
          <p:cNvGrpSpPr/>
          <p:nvPr/>
        </p:nvGrpSpPr>
        <p:grpSpPr>
          <a:xfrm>
            <a:off x="785940" y="3602144"/>
            <a:ext cx="10232580" cy="526729"/>
            <a:chOff x="785940" y="1926931"/>
            <a:chExt cx="10232580" cy="526729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5A1F2427-BA87-4DF3-B545-370AC5E2939B}"/>
                </a:ext>
              </a:extLst>
            </p:cNvPr>
            <p:cNvSpPr txBox="1"/>
            <p:nvPr/>
          </p:nvSpPr>
          <p:spPr>
            <a:xfrm>
              <a:off x="785940" y="1930440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Single </a:t>
              </a:r>
              <a:r>
                <a:rPr lang="fr-FR" sz="2800" dirty="0" err="1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Responsibility</a:t>
              </a:r>
              <a:endParaRPr lang="fr-FR" sz="2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A9A8C8CE-876B-4AF8-876B-39925F005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1F14F11E-1352-42D7-83CB-46025E4A5C93}"/>
              </a:ext>
            </a:extLst>
          </p:cNvPr>
          <p:cNvGrpSpPr/>
          <p:nvPr/>
        </p:nvGrpSpPr>
        <p:grpSpPr>
          <a:xfrm>
            <a:off x="785940" y="4161371"/>
            <a:ext cx="10232580" cy="526729"/>
            <a:chOff x="785940" y="1926931"/>
            <a:chExt cx="10232580" cy="526729"/>
          </a:xfrm>
        </p:grpSpPr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56020317-3A52-451E-94E9-0A8D2DB1E79F}"/>
                </a:ext>
              </a:extLst>
            </p:cNvPr>
            <p:cNvSpPr txBox="1"/>
            <p:nvPr/>
          </p:nvSpPr>
          <p:spPr>
            <a:xfrm>
              <a:off x="785940" y="1930440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Centralisation du code</a:t>
              </a:r>
            </a:p>
          </p:txBody>
        </p:sp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07F2BA6D-C049-433A-9BF8-AA28C3E8C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CDF006C3-0EF9-4449-9DDE-13C7C6E746E0}"/>
              </a:ext>
            </a:extLst>
          </p:cNvPr>
          <p:cNvGrpSpPr/>
          <p:nvPr/>
        </p:nvGrpSpPr>
        <p:grpSpPr>
          <a:xfrm>
            <a:off x="785940" y="4717280"/>
            <a:ext cx="10232580" cy="526729"/>
            <a:chOff x="785940" y="1926931"/>
            <a:chExt cx="10232580" cy="526729"/>
          </a:xfrm>
        </p:grpSpPr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060772F7-1BCD-4526-B353-864A2EAC72B2}"/>
                </a:ext>
              </a:extLst>
            </p:cNvPr>
            <p:cNvSpPr txBox="1"/>
            <p:nvPr/>
          </p:nvSpPr>
          <p:spPr>
            <a:xfrm>
              <a:off x="785940" y="1930440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Évolutivité</a:t>
              </a:r>
            </a:p>
          </p:txBody>
        </p:sp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CF4A0BC8-B9E2-4078-86C8-3DF53EA9E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34E34D7E-4DFF-433E-88BB-9CDFF01DF78B}"/>
              </a:ext>
            </a:extLst>
          </p:cNvPr>
          <p:cNvGrpSpPr/>
          <p:nvPr/>
        </p:nvGrpSpPr>
        <p:grpSpPr>
          <a:xfrm>
            <a:off x="785940" y="1940727"/>
            <a:ext cx="10232580" cy="526729"/>
            <a:chOff x="785940" y="1926931"/>
            <a:chExt cx="10232580" cy="526729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D8047FD8-CBF0-4374-92E2-5AFEA6DC8BE6}"/>
                </a:ext>
              </a:extLst>
            </p:cNvPr>
            <p:cNvSpPr txBox="1"/>
            <p:nvPr/>
          </p:nvSpPr>
          <p:spPr>
            <a:xfrm>
              <a:off x="785940" y="1930440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Garantit l’intégrité :</a:t>
              </a:r>
            </a:p>
          </p:txBody>
        </p: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E544B490-E0FA-4546-83C2-7DBDE6D0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E4DDE272-848A-4FB6-8C24-FFDA5935BB4F}"/>
              </a:ext>
            </a:extLst>
          </p:cNvPr>
          <p:cNvGrpSpPr/>
          <p:nvPr/>
        </p:nvGrpSpPr>
        <p:grpSpPr>
          <a:xfrm>
            <a:off x="810391" y="5263233"/>
            <a:ext cx="10232580" cy="526729"/>
            <a:chOff x="785940" y="1926931"/>
            <a:chExt cx="10232580" cy="526729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E0C91D78-C4CA-4097-B597-AAF7C8EF8884}"/>
                </a:ext>
              </a:extLst>
            </p:cNvPr>
            <p:cNvSpPr txBox="1"/>
            <p:nvPr/>
          </p:nvSpPr>
          <p:spPr>
            <a:xfrm>
              <a:off x="785940" y="1930440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Maintenabilité</a:t>
              </a:r>
            </a:p>
          </p:txBody>
        </p:sp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7875079F-D665-44A8-A062-0463EAB46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59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Ã©sultat de recherche d'images pour &quot;pince prehension jouet&quot;">
            <a:extLst>
              <a:ext uri="{FF2B5EF4-FFF2-40B4-BE49-F238E27FC236}">
                <a16:creationId xmlns:a16="http://schemas.microsoft.com/office/drawing/2014/main" id="{F18F2AF0-1511-425D-B7F9-075B03ADB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2248622"/>
            <a:ext cx="39147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Ã©sultat de recherche d'images pour &quot;fausse facade DAB&quot;">
            <a:extLst>
              <a:ext uri="{FF2B5EF4-FFF2-40B4-BE49-F238E27FC236}">
                <a16:creationId xmlns:a16="http://schemas.microsoft.com/office/drawing/2014/main" id="{258BC932-488D-4E5E-8735-6DD960FA6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79" y="2236850"/>
            <a:ext cx="6426441" cy="361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58524B45-23A7-49C5-B851-F78C76223E35}"/>
              </a:ext>
            </a:extLst>
          </p:cNvPr>
          <p:cNvGrpSpPr/>
          <p:nvPr/>
        </p:nvGrpSpPr>
        <p:grpSpPr>
          <a:xfrm>
            <a:off x="2258640" y="606098"/>
            <a:ext cx="6525498" cy="830997"/>
            <a:chOff x="2258640" y="606098"/>
            <a:chExt cx="6525498" cy="830997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1C7A645-7A9B-479E-A65D-F913CC3C4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8640" y="669879"/>
              <a:ext cx="761681" cy="708157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0E60F499-B1B8-4C5D-A361-B8257CDCE351}"/>
                </a:ext>
              </a:extLst>
            </p:cNvPr>
            <p:cNvSpPr txBox="1"/>
            <p:nvPr/>
          </p:nvSpPr>
          <p:spPr>
            <a:xfrm>
              <a:off x="3020321" y="606098"/>
              <a:ext cx="57638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Les proxys dans la vie</a:t>
              </a:r>
            </a:p>
          </p:txBody>
        </p:sp>
      </p:grp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8" r="25048"/>
          <a:stretch/>
        </p:blipFill>
        <p:spPr>
          <a:xfrm>
            <a:off x="4036990" y="2007178"/>
            <a:ext cx="3918696" cy="42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58524B45-23A7-49C5-B851-F78C76223E35}"/>
              </a:ext>
            </a:extLst>
          </p:cNvPr>
          <p:cNvGrpSpPr/>
          <p:nvPr/>
        </p:nvGrpSpPr>
        <p:grpSpPr>
          <a:xfrm>
            <a:off x="2366218" y="606098"/>
            <a:ext cx="6359244" cy="830997"/>
            <a:chOff x="2366218" y="606098"/>
            <a:chExt cx="6359244" cy="830997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1C7A645-7A9B-479E-A65D-F913CC3C4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6218" y="667517"/>
              <a:ext cx="761681" cy="708157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0E60F499-B1B8-4C5D-A361-B8257CDCE351}"/>
                </a:ext>
              </a:extLst>
            </p:cNvPr>
            <p:cNvSpPr txBox="1"/>
            <p:nvPr/>
          </p:nvSpPr>
          <p:spPr>
            <a:xfrm>
              <a:off x="3127899" y="606098"/>
              <a:ext cx="55975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800" dirty="0" err="1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Castle.DynamicProxy</a:t>
              </a:r>
              <a:endParaRPr lang="fr-FR" sz="4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2084832-E824-4238-BD75-AB7942AD8CA5}"/>
              </a:ext>
            </a:extLst>
          </p:cNvPr>
          <p:cNvGrpSpPr/>
          <p:nvPr/>
        </p:nvGrpSpPr>
        <p:grpSpPr>
          <a:xfrm>
            <a:off x="785940" y="1926931"/>
            <a:ext cx="10232580" cy="526729"/>
            <a:chOff x="785940" y="1926931"/>
            <a:chExt cx="10232580" cy="526729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C2DB055-1E01-4C50-B115-AA055829B051}"/>
                </a:ext>
              </a:extLst>
            </p:cNvPr>
            <p:cNvSpPr txBox="1"/>
            <p:nvPr/>
          </p:nvSpPr>
          <p:spPr>
            <a:xfrm>
              <a:off x="785940" y="1930440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Librairie .Net permettant de générer des </a:t>
              </a:r>
              <a:r>
                <a:rPr lang="fr-FR" sz="2800" dirty="0" err="1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Proxies</a:t>
              </a: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au runtime</a:t>
              </a: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9AE4EBAA-7892-4068-9C77-7762D6DE2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6A27ABFB-A26E-46B0-9956-0710AC3EC4C1}"/>
              </a:ext>
            </a:extLst>
          </p:cNvPr>
          <p:cNvGrpSpPr/>
          <p:nvPr/>
        </p:nvGrpSpPr>
        <p:grpSpPr>
          <a:xfrm>
            <a:off x="810391" y="2778778"/>
            <a:ext cx="10232580" cy="957616"/>
            <a:chOff x="785940" y="1926931"/>
            <a:chExt cx="10232580" cy="957616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62963054-9536-46F9-91E4-88CF870343E3}"/>
                </a:ext>
              </a:extLst>
            </p:cNvPr>
            <p:cNvSpPr txBox="1"/>
            <p:nvPr/>
          </p:nvSpPr>
          <p:spPr>
            <a:xfrm>
              <a:off x="785940" y="1930440"/>
              <a:ext cx="102325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Les </a:t>
              </a:r>
              <a:r>
                <a:rPr lang="fr-FR" sz="2800" dirty="0" err="1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proxies</a:t>
              </a: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instanciés permettent d’intercepter les appels aux membres d’un objet sans en modifier le code</a:t>
              </a:r>
            </a:p>
          </p:txBody>
        </p:sp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3BF147A6-1574-4461-B291-F7C2F310B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38ADA6BA-321A-4482-9E29-F7E37C8ABE69}"/>
              </a:ext>
            </a:extLst>
          </p:cNvPr>
          <p:cNvGrpSpPr/>
          <p:nvPr/>
        </p:nvGrpSpPr>
        <p:grpSpPr>
          <a:xfrm>
            <a:off x="761018" y="4855311"/>
            <a:ext cx="5278131" cy="857829"/>
            <a:chOff x="761018" y="4855311"/>
            <a:chExt cx="5278131" cy="85782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DCEFDA-6954-4980-AE7D-8393B0C14610}"/>
                </a:ext>
              </a:extLst>
            </p:cNvPr>
            <p:cNvSpPr/>
            <p:nvPr/>
          </p:nvSpPr>
          <p:spPr>
            <a:xfrm>
              <a:off x="1767852" y="5053392"/>
              <a:ext cx="42712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400" dirty="0">
                  <a:solidFill>
                    <a:schemeClr val="accent1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https://github.com/castleproject</a:t>
              </a:r>
              <a:endParaRPr lang="fr-FR" sz="2400" dirty="0">
                <a:solidFill>
                  <a:schemeClr val="accent1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CA36EF2-2947-4210-97B8-41F20AD40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018" y="4855311"/>
              <a:ext cx="857829" cy="857829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988923C-B0E3-4706-9176-5B025B25EC42}"/>
              </a:ext>
            </a:extLst>
          </p:cNvPr>
          <p:cNvGrpSpPr/>
          <p:nvPr/>
        </p:nvGrpSpPr>
        <p:grpSpPr>
          <a:xfrm>
            <a:off x="761019" y="3866938"/>
            <a:ext cx="7964443" cy="857829"/>
            <a:chOff x="761019" y="3866938"/>
            <a:chExt cx="7964443" cy="8578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F5C78DA-4073-4697-96F7-0177FA7CC6DF}"/>
                </a:ext>
              </a:extLst>
            </p:cNvPr>
            <p:cNvSpPr/>
            <p:nvPr/>
          </p:nvSpPr>
          <p:spPr>
            <a:xfrm>
              <a:off x="1767852" y="4065019"/>
              <a:ext cx="69576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400" dirty="0">
                  <a:solidFill>
                    <a:schemeClr val="accent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http://www.castleproject.org/projects/dynamicproxy/</a:t>
              </a:r>
              <a:endParaRPr lang="fr-FR" sz="2400" dirty="0">
                <a:solidFill>
                  <a:schemeClr val="accent1"/>
                </a:solidFill>
              </a:endParaRP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872910E4-A473-4F49-B0B7-E17483AB9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019" y="3866938"/>
              <a:ext cx="857829" cy="8578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574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58524B45-23A7-49C5-B851-F78C76223E35}"/>
              </a:ext>
            </a:extLst>
          </p:cNvPr>
          <p:cNvGrpSpPr/>
          <p:nvPr/>
        </p:nvGrpSpPr>
        <p:grpSpPr>
          <a:xfrm>
            <a:off x="3317164" y="606098"/>
            <a:ext cx="4795989" cy="830997"/>
            <a:chOff x="3317164" y="606098"/>
            <a:chExt cx="4795989" cy="830997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1C7A645-7A9B-479E-A65D-F913CC3C4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7164" y="667517"/>
              <a:ext cx="761681" cy="708157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0E60F499-B1B8-4C5D-A361-B8257CDCE351}"/>
                </a:ext>
              </a:extLst>
            </p:cNvPr>
            <p:cNvSpPr txBox="1"/>
            <p:nvPr/>
          </p:nvSpPr>
          <p:spPr>
            <a:xfrm>
              <a:off x="4078845" y="606098"/>
              <a:ext cx="40343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Un cas concret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93F76A4A-B08D-497A-98E5-C07F0058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85" y="1854199"/>
            <a:ext cx="5591629" cy="419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12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EB237FA-1C4D-484F-9D70-748DE45C8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22" y="664923"/>
            <a:ext cx="749044" cy="7081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4B344A7-FE56-4468-B00F-0F2848B3BA7C}"/>
              </a:ext>
            </a:extLst>
          </p:cNvPr>
          <p:cNvSpPr txBox="1"/>
          <p:nvPr/>
        </p:nvSpPr>
        <p:spPr>
          <a:xfrm>
            <a:off x="3300730" y="603502"/>
            <a:ext cx="559053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4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Et les performances ?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8343F54E-4CAF-4DDF-BE44-BC1DD0DFB884}"/>
              </a:ext>
            </a:extLst>
          </p:cNvPr>
          <p:cNvGrpSpPr/>
          <p:nvPr/>
        </p:nvGrpSpPr>
        <p:grpSpPr>
          <a:xfrm>
            <a:off x="1426525" y="4818471"/>
            <a:ext cx="9506881" cy="868217"/>
            <a:chOff x="1426525" y="3029528"/>
            <a:chExt cx="9506881" cy="868217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C46F709-327B-41CD-A78F-F3B69E6796CB}"/>
                </a:ext>
              </a:extLst>
            </p:cNvPr>
            <p:cNvCxnSpPr>
              <a:cxnSpLocks/>
            </p:cNvCxnSpPr>
            <p:nvPr/>
          </p:nvCxnSpPr>
          <p:spPr>
            <a:xfrm>
              <a:off x="4398889" y="3029528"/>
              <a:ext cx="0" cy="86821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DB85720-AB10-4A15-8663-767BAA5A52AE}"/>
                </a:ext>
              </a:extLst>
            </p:cNvPr>
            <p:cNvSpPr txBox="1"/>
            <p:nvPr/>
          </p:nvSpPr>
          <p:spPr>
            <a:xfrm>
              <a:off x="1426525" y="3166707"/>
              <a:ext cx="1889907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Calibri"/>
                </a:rPr>
                <a:t>≃ 0,085 ms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7E8A32D7-9A4D-46CC-8FFA-03D413903494}"/>
                </a:ext>
              </a:extLst>
            </p:cNvPr>
            <p:cNvSpPr txBox="1"/>
            <p:nvPr/>
          </p:nvSpPr>
          <p:spPr>
            <a:xfrm>
              <a:off x="5069957" y="3166707"/>
              <a:ext cx="2052086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Calibri"/>
                </a:rPr>
                <a:t>≃ 0,0002 ms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0D7FCA9-1CDE-4BD0-8602-276311C3231A}"/>
                </a:ext>
              </a:extLst>
            </p:cNvPr>
            <p:cNvSpPr txBox="1"/>
            <p:nvPr/>
          </p:nvSpPr>
          <p:spPr>
            <a:xfrm>
              <a:off x="8806803" y="3166707"/>
              <a:ext cx="2126603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Calibri"/>
                </a:rPr>
                <a:t>≃ 0,0001 ms</a:t>
              </a:r>
            </a:p>
          </p:txBody>
        </p: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1A3EB7A9-BA08-42C7-B6B8-59B082B01591}"/>
                </a:ext>
              </a:extLst>
            </p:cNvPr>
            <p:cNvCxnSpPr>
              <a:cxnSpLocks/>
            </p:cNvCxnSpPr>
            <p:nvPr/>
          </p:nvCxnSpPr>
          <p:spPr>
            <a:xfrm>
              <a:off x="7679388" y="3029528"/>
              <a:ext cx="0" cy="86821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85B4F26-C9E1-48C4-BA70-075636FCA9DA}"/>
              </a:ext>
            </a:extLst>
          </p:cNvPr>
          <p:cNvGrpSpPr/>
          <p:nvPr/>
        </p:nvGrpSpPr>
        <p:grpSpPr>
          <a:xfrm>
            <a:off x="785940" y="1926931"/>
            <a:ext cx="10232580" cy="526729"/>
            <a:chOff x="785940" y="1926931"/>
            <a:chExt cx="10232580" cy="526729"/>
          </a:xfrm>
        </p:grpSpPr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A9DF6CC-B8F6-4B5D-A47E-37907295E348}"/>
                </a:ext>
              </a:extLst>
            </p:cNvPr>
            <p:cNvSpPr txBox="1"/>
            <p:nvPr/>
          </p:nvSpPr>
          <p:spPr>
            <a:xfrm>
              <a:off x="785940" y="1930440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Génération du proxy</a:t>
              </a:r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5247C287-4D32-4FE4-B0FD-4B4355722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AD5066C-97B2-41E4-9D02-58CDD984A07C}"/>
              </a:ext>
            </a:extLst>
          </p:cNvPr>
          <p:cNvGrpSpPr/>
          <p:nvPr/>
        </p:nvGrpSpPr>
        <p:grpSpPr>
          <a:xfrm>
            <a:off x="785940" y="2549075"/>
            <a:ext cx="10232580" cy="526729"/>
            <a:chOff x="785940" y="1926931"/>
            <a:chExt cx="10232580" cy="526729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92EAB052-CCCB-43B4-A71B-81E08E275CAE}"/>
                </a:ext>
              </a:extLst>
            </p:cNvPr>
            <p:cNvSpPr txBox="1"/>
            <p:nvPr/>
          </p:nvSpPr>
          <p:spPr>
            <a:xfrm>
              <a:off x="785940" y="1930440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Interception des appels</a:t>
              </a: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0633D5BC-27E0-45E9-891F-19D439C7D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1DCD244D-C531-4479-953C-3400A3977429}"/>
              </a:ext>
            </a:extLst>
          </p:cNvPr>
          <p:cNvGrpSpPr/>
          <p:nvPr/>
        </p:nvGrpSpPr>
        <p:grpSpPr>
          <a:xfrm>
            <a:off x="384616" y="3632964"/>
            <a:ext cx="3626290" cy="954107"/>
            <a:chOff x="384616" y="3645664"/>
            <a:chExt cx="3626290" cy="954107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76C9F15-B0F7-4A06-AA64-0DC2459C75C9}"/>
                </a:ext>
              </a:extLst>
            </p:cNvPr>
            <p:cNvSpPr txBox="1"/>
            <p:nvPr/>
          </p:nvSpPr>
          <p:spPr>
            <a:xfrm>
              <a:off x="732052" y="3645664"/>
              <a:ext cx="3278854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Calibri"/>
                </a:rPr>
                <a:t>J'instancie mon proxy à chaque appel</a:t>
              </a:r>
            </a:p>
          </p:txBody>
        </p: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38B1582E-2862-48AD-B913-B1340F6CB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616" y="3720315"/>
              <a:ext cx="347436" cy="466344"/>
            </a:xfrm>
            <a:prstGeom prst="rect">
              <a:avLst/>
            </a:prstGeom>
          </p:spPr>
        </p:pic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2B8CFBEE-BD14-4514-BD6B-2D8C648BA8EA}"/>
              </a:ext>
            </a:extLst>
          </p:cNvPr>
          <p:cNvGrpSpPr/>
          <p:nvPr/>
        </p:nvGrpSpPr>
        <p:grpSpPr>
          <a:xfrm>
            <a:off x="4432441" y="3632963"/>
            <a:ext cx="3238954" cy="954107"/>
            <a:chOff x="4432441" y="3645663"/>
            <a:chExt cx="3238954" cy="954107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891C611-EFEF-4F36-A517-DB3E4790E85D}"/>
                </a:ext>
              </a:extLst>
            </p:cNvPr>
            <p:cNvSpPr txBox="1"/>
            <p:nvPr/>
          </p:nvSpPr>
          <p:spPr>
            <a:xfrm>
              <a:off x="4520605" y="3645663"/>
              <a:ext cx="3150790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Calibri"/>
                </a:rPr>
                <a:t>J'utilise un proxy déjà instancié</a:t>
              </a: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37362FC7-8017-4B52-A498-382758AEA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2441" y="3720315"/>
              <a:ext cx="347436" cy="466344"/>
            </a:xfrm>
            <a:prstGeom prst="rect">
              <a:avLst/>
            </a:prstGeom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24D8AE58-2FC4-4890-9095-0988EC591089}"/>
              </a:ext>
            </a:extLst>
          </p:cNvPr>
          <p:cNvGrpSpPr/>
          <p:nvPr/>
        </p:nvGrpSpPr>
        <p:grpSpPr>
          <a:xfrm>
            <a:off x="8181094" y="3632963"/>
            <a:ext cx="3361983" cy="954107"/>
            <a:chOff x="8181094" y="3645663"/>
            <a:chExt cx="3361983" cy="954107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5D00C3F-3011-43F4-A92C-54D4229C5105}"/>
                </a:ext>
              </a:extLst>
            </p:cNvPr>
            <p:cNvSpPr txBox="1"/>
            <p:nvPr/>
          </p:nvSpPr>
          <p:spPr>
            <a:xfrm>
              <a:off x="8197133" y="3645663"/>
              <a:ext cx="3345944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Calibri"/>
                </a:rPr>
                <a:t>Je n'utilise pas de proxy</a:t>
              </a: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C8E98D1F-A840-4968-84E0-E297AF84B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1094" y="3720315"/>
              <a:ext cx="347436" cy="466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07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14B344A7-FE56-4468-B00F-0F2848B3BA7C}"/>
              </a:ext>
            </a:extLst>
          </p:cNvPr>
          <p:cNvSpPr txBox="1"/>
          <p:nvPr/>
        </p:nvSpPr>
        <p:spPr>
          <a:xfrm>
            <a:off x="2476500" y="603502"/>
            <a:ext cx="72390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4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 va vite ! Mais pourquoi ?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EB237FA-1C4D-484F-9D70-748DE45C8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56" y="664921"/>
            <a:ext cx="749044" cy="708157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485B4F26-C9E1-48C4-BA70-075636FCA9DA}"/>
              </a:ext>
            </a:extLst>
          </p:cNvPr>
          <p:cNvGrpSpPr/>
          <p:nvPr/>
        </p:nvGrpSpPr>
        <p:grpSpPr>
          <a:xfrm>
            <a:off x="785940" y="1926931"/>
            <a:ext cx="10232580" cy="526729"/>
            <a:chOff x="785940" y="1926931"/>
            <a:chExt cx="10232580" cy="526729"/>
          </a:xfrm>
        </p:grpSpPr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A9DF6CC-B8F6-4B5D-A47E-37907295E348}"/>
                </a:ext>
              </a:extLst>
            </p:cNvPr>
            <p:cNvSpPr txBox="1"/>
            <p:nvPr/>
          </p:nvSpPr>
          <p:spPr>
            <a:xfrm>
              <a:off x="785940" y="1930440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Castle </a:t>
              </a:r>
              <a:r>
                <a:rPr lang="fr-FR" sz="2800" dirty="0" err="1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DynamicProxy</a:t>
              </a: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intègre un cache</a:t>
              </a:r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5247C287-4D32-4FE4-B0FD-4B4355722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075A7FD4-8205-4EC6-8E04-9255BB85E0BA}"/>
              </a:ext>
            </a:extLst>
          </p:cNvPr>
          <p:cNvGrpSpPr/>
          <p:nvPr/>
        </p:nvGrpSpPr>
        <p:grpSpPr>
          <a:xfrm>
            <a:off x="810391" y="3471555"/>
            <a:ext cx="10232580" cy="526729"/>
            <a:chOff x="785940" y="1926931"/>
            <a:chExt cx="10232580" cy="526729"/>
          </a:xfrm>
        </p:grpSpPr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F7A6EAF-3672-4CD0-8785-ACB158FACB24}"/>
                </a:ext>
              </a:extLst>
            </p:cNvPr>
            <p:cNvSpPr txBox="1"/>
            <p:nvPr/>
          </p:nvSpPr>
          <p:spPr>
            <a:xfrm>
              <a:off x="785940" y="1930440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Le JIT Compiler</a:t>
              </a:r>
            </a:p>
          </p:txBody>
        </p:sp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C41A3FA2-D345-4829-9C4C-5A3F5A6D0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8C1DA858-15A9-41DF-B249-D31A76D75545}"/>
              </a:ext>
            </a:extLst>
          </p:cNvPr>
          <p:cNvGrpSpPr/>
          <p:nvPr/>
        </p:nvGrpSpPr>
        <p:grpSpPr>
          <a:xfrm>
            <a:off x="1476462" y="2496872"/>
            <a:ext cx="10232580" cy="523220"/>
            <a:chOff x="1505490" y="4514288"/>
            <a:chExt cx="10232580" cy="523220"/>
          </a:xfrm>
        </p:grpSpPr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DCD870C7-D681-48AA-B8CD-32DE5BD5058E}"/>
                </a:ext>
              </a:extLst>
            </p:cNvPr>
            <p:cNvSpPr txBox="1"/>
            <p:nvPr/>
          </p:nvSpPr>
          <p:spPr>
            <a:xfrm>
              <a:off x="1505490" y="4514288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Stockage en mémoire des types générés</a:t>
              </a:r>
            </a:p>
          </p:txBody>
        </p:sp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F022570A-80FD-490A-9F8D-DAD6FD05D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5991" y="4542726"/>
              <a:ext cx="443237" cy="466344"/>
            </a:xfrm>
            <a:prstGeom prst="rect">
              <a:avLst/>
            </a:prstGeom>
          </p:spPr>
        </p:pic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141832BF-81DD-4AD2-A2A9-F4FA9DB81F0D}"/>
              </a:ext>
            </a:extLst>
          </p:cNvPr>
          <p:cNvGrpSpPr/>
          <p:nvPr/>
        </p:nvGrpSpPr>
        <p:grpSpPr>
          <a:xfrm>
            <a:off x="1476462" y="4023768"/>
            <a:ext cx="10232580" cy="523220"/>
            <a:chOff x="1505490" y="4514288"/>
            <a:chExt cx="10232580" cy="523220"/>
          </a:xfrm>
        </p:grpSpPr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F26D57E0-DB8C-45D6-9203-386A07F22628}"/>
                </a:ext>
              </a:extLst>
            </p:cNvPr>
            <p:cNvSpPr txBox="1"/>
            <p:nvPr/>
          </p:nvSpPr>
          <p:spPr>
            <a:xfrm>
              <a:off x="1505490" y="4514288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Conversion code MSIL en code natif</a:t>
              </a:r>
            </a:p>
          </p:txBody>
        </p:sp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1CD59F02-8AE2-42A3-B918-1C46BCCA2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5991" y="4542726"/>
              <a:ext cx="443237" cy="466344"/>
            </a:xfrm>
            <a:prstGeom prst="rect">
              <a:avLst/>
            </a:prstGeom>
          </p:spPr>
        </p:pic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DF53B7C5-7C7A-49B9-8081-0F82DB169D36}"/>
              </a:ext>
            </a:extLst>
          </p:cNvPr>
          <p:cNvGrpSpPr/>
          <p:nvPr/>
        </p:nvGrpSpPr>
        <p:grpSpPr>
          <a:xfrm>
            <a:off x="1486963" y="4572472"/>
            <a:ext cx="10232580" cy="523220"/>
            <a:chOff x="1505490" y="4514288"/>
            <a:chExt cx="10232580" cy="523220"/>
          </a:xfrm>
        </p:grpSpPr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6C7104EC-71B1-4E41-9AAE-290E23AE446E}"/>
                </a:ext>
              </a:extLst>
            </p:cNvPr>
            <p:cNvSpPr txBox="1"/>
            <p:nvPr/>
          </p:nvSpPr>
          <p:spPr>
            <a:xfrm>
              <a:off x="1505490" y="4514288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Mise en cache du code</a:t>
              </a:r>
            </a:p>
          </p:txBody>
        </p: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CA27E1BB-9A64-49DF-908B-E98712B88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5991" y="4542726"/>
              <a:ext cx="443237" cy="466344"/>
            </a:xfrm>
            <a:prstGeom prst="rect">
              <a:avLst/>
            </a:prstGeom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A836D671-8EA7-4292-8C9D-83B8031329C5}"/>
              </a:ext>
            </a:extLst>
          </p:cNvPr>
          <p:cNvGrpSpPr/>
          <p:nvPr/>
        </p:nvGrpSpPr>
        <p:grpSpPr>
          <a:xfrm>
            <a:off x="773240" y="5490279"/>
            <a:ext cx="10232580" cy="526729"/>
            <a:chOff x="785940" y="1926931"/>
            <a:chExt cx="10232580" cy="526729"/>
          </a:xfrm>
        </p:grpSpPr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B31BF32F-8CF2-402C-B5A7-10B7EEFE7754}"/>
                </a:ext>
              </a:extLst>
            </p:cNvPr>
            <p:cNvSpPr txBox="1"/>
            <p:nvPr/>
          </p:nvSpPr>
          <p:spPr>
            <a:xfrm>
              <a:off x="785940" y="1930440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Attention à la première exécution !!</a:t>
              </a:r>
            </a:p>
          </p:txBody>
        </p:sp>
        <p:pic>
          <p:nvPicPr>
            <p:cNvPr id="53" name="Image 52">
              <a:extLst>
                <a:ext uri="{FF2B5EF4-FFF2-40B4-BE49-F238E27FC236}">
                  <a16:creationId xmlns:a16="http://schemas.microsoft.com/office/drawing/2014/main" id="{43F64EFD-F1F9-4A60-9035-83560A54B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950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14B344A7-FE56-4468-B00F-0F2848B3BA7C}"/>
              </a:ext>
            </a:extLst>
          </p:cNvPr>
          <p:cNvSpPr txBox="1"/>
          <p:nvPr/>
        </p:nvSpPr>
        <p:spPr>
          <a:xfrm>
            <a:off x="3146330" y="603500"/>
            <a:ext cx="5511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4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Comment l’intégrer ?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EB237FA-1C4D-484F-9D70-748DE45C8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286" y="664919"/>
            <a:ext cx="749044" cy="708157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485B4F26-C9E1-48C4-BA70-075636FCA9DA}"/>
              </a:ext>
            </a:extLst>
          </p:cNvPr>
          <p:cNvGrpSpPr/>
          <p:nvPr/>
        </p:nvGrpSpPr>
        <p:grpSpPr>
          <a:xfrm>
            <a:off x="785940" y="1926931"/>
            <a:ext cx="10232580" cy="526729"/>
            <a:chOff x="785940" y="1926931"/>
            <a:chExt cx="10232580" cy="526729"/>
          </a:xfrm>
        </p:grpSpPr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A9DF6CC-B8F6-4B5D-A47E-37907295E348}"/>
                </a:ext>
              </a:extLst>
            </p:cNvPr>
            <p:cNvSpPr txBox="1"/>
            <p:nvPr/>
          </p:nvSpPr>
          <p:spPr>
            <a:xfrm>
              <a:off x="785940" y="1930440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Utiliser un seul </a:t>
              </a:r>
              <a:r>
                <a:rPr lang="fr-FR" sz="2800" dirty="0" err="1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ProxyGenerator</a:t>
              </a:r>
              <a:endParaRPr lang="fr-FR" sz="2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5247C287-4D32-4FE4-B0FD-4B4355722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E879BEC-3C31-4BAA-9FBE-8F944695782E}"/>
              </a:ext>
            </a:extLst>
          </p:cNvPr>
          <p:cNvGrpSpPr/>
          <p:nvPr/>
        </p:nvGrpSpPr>
        <p:grpSpPr>
          <a:xfrm>
            <a:off x="810391" y="4397561"/>
            <a:ext cx="10232580" cy="526729"/>
            <a:chOff x="785940" y="1926931"/>
            <a:chExt cx="10232580" cy="526729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78CAB77-1E42-4D46-8FA7-0618CFBCF8D5}"/>
                </a:ext>
              </a:extLst>
            </p:cNvPr>
            <p:cNvSpPr txBox="1"/>
            <p:nvPr/>
          </p:nvSpPr>
          <p:spPr>
            <a:xfrm>
              <a:off x="785940" y="1930440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Réutiliser un proxy généré</a:t>
              </a:r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F72B14C1-2B63-49A7-8BC9-839395C4D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810741B-84C8-4F7A-98F7-B387B8C14B65}"/>
              </a:ext>
            </a:extLst>
          </p:cNvPr>
          <p:cNvGrpSpPr/>
          <p:nvPr/>
        </p:nvGrpSpPr>
        <p:grpSpPr>
          <a:xfrm>
            <a:off x="1476462" y="3161292"/>
            <a:ext cx="10232580" cy="523220"/>
            <a:chOff x="1505490" y="4514288"/>
            <a:chExt cx="10232580" cy="523220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C8EA2B29-5328-46B6-BF2C-27CF88A99658}"/>
                </a:ext>
              </a:extLst>
            </p:cNvPr>
            <p:cNvSpPr txBox="1"/>
            <p:nvPr/>
          </p:nvSpPr>
          <p:spPr>
            <a:xfrm>
              <a:off x="1505490" y="4514288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Au démarrage</a:t>
              </a:r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618864DB-9F68-4BFD-BCB4-1D4D5EA3E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5991" y="4542726"/>
              <a:ext cx="443237" cy="466344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8F84170-E92E-4E9D-8181-55D80A9A85D6}"/>
              </a:ext>
            </a:extLst>
          </p:cNvPr>
          <p:cNvGrpSpPr/>
          <p:nvPr/>
        </p:nvGrpSpPr>
        <p:grpSpPr>
          <a:xfrm>
            <a:off x="1501764" y="3751439"/>
            <a:ext cx="10232580" cy="523220"/>
            <a:chOff x="1505490" y="4514288"/>
            <a:chExt cx="10232580" cy="523220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4DF7DF9-B2F1-4FA7-9627-2F3DDF75FB95}"/>
                </a:ext>
              </a:extLst>
            </p:cNvPr>
            <p:cNvSpPr txBox="1"/>
            <p:nvPr/>
          </p:nvSpPr>
          <p:spPr>
            <a:xfrm>
              <a:off x="1505490" y="4514288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 err="1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Lazy</a:t>
              </a: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</a:t>
              </a:r>
              <a:r>
                <a:rPr lang="fr-FR" sz="2800" dirty="0" err="1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load</a:t>
              </a: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(à la demande)</a:t>
              </a:r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AB3455C3-F21D-48E2-9632-8B5E0D6E5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5991" y="4542726"/>
              <a:ext cx="443237" cy="466344"/>
            </a:xfrm>
            <a:prstGeom prst="rect">
              <a:avLst/>
            </a:prstGeom>
          </p:spPr>
        </p:pic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ACEE339-9BFC-417B-A75C-D3166F6ECFDF}"/>
              </a:ext>
            </a:extLst>
          </p:cNvPr>
          <p:cNvGrpSpPr/>
          <p:nvPr/>
        </p:nvGrpSpPr>
        <p:grpSpPr>
          <a:xfrm>
            <a:off x="785940" y="2646478"/>
            <a:ext cx="10232580" cy="526729"/>
            <a:chOff x="785940" y="1926931"/>
            <a:chExt cx="10232580" cy="526729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0CD85F34-1991-4AD7-AD93-D920B18BD62E}"/>
                </a:ext>
              </a:extLst>
            </p:cNvPr>
            <p:cNvSpPr txBox="1"/>
            <p:nvPr/>
          </p:nvSpPr>
          <p:spPr>
            <a:xfrm>
              <a:off x="785940" y="1930440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Quand générer un proxy ?</a:t>
              </a:r>
            </a:p>
          </p:txBody>
        </p:sp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27CF2F50-DD53-44D0-9E6D-54876BE11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880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14B344A7-FE56-4468-B00F-0F2848B3BA7C}"/>
              </a:ext>
            </a:extLst>
          </p:cNvPr>
          <p:cNvSpPr txBox="1"/>
          <p:nvPr/>
        </p:nvSpPr>
        <p:spPr>
          <a:xfrm>
            <a:off x="3146330" y="603500"/>
            <a:ext cx="5511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4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 bref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EB237FA-1C4D-484F-9D70-748DE45C8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286" y="664919"/>
            <a:ext cx="749044" cy="708157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485B4F26-C9E1-48C4-BA70-075636FCA9DA}"/>
              </a:ext>
            </a:extLst>
          </p:cNvPr>
          <p:cNvGrpSpPr/>
          <p:nvPr/>
        </p:nvGrpSpPr>
        <p:grpSpPr>
          <a:xfrm>
            <a:off x="785940" y="1926931"/>
            <a:ext cx="10232580" cy="526729"/>
            <a:chOff x="785940" y="1926931"/>
            <a:chExt cx="10232580" cy="526729"/>
          </a:xfrm>
        </p:grpSpPr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A9DF6CC-B8F6-4B5D-A47E-37907295E348}"/>
                </a:ext>
              </a:extLst>
            </p:cNvPr>
            <p:cNvSpPr txBox="1"/>
            <p:nvPr/>
          </p:nvSpPr>
          <p:spPr>
            <a:xfrm>
              <a:off x="785940" y="1930440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Le proxy est l’allié du concepteur</a:t>
              </a:r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5247C287-4D32-4FE4-B0FD-4B4355722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ACEE339-9BFC-417B-A75C-D3166F6ECFDF}"/>
              </a:ext>
            </a:extLst>
          </p:cNvPr>
          <p:cNvGrpSpPr/>
          <p:nvPr/>
        </p:nvGrpSpPr>
        <p:grpSpPr>
          <a:xfrm>
            <a:off x="785940" y="2646478"/>
            <a:ext cx="10232580" cy="523220"/>
            <a:chOff x="785940" y="1926931"/>
            <a:chExt cx="10232580" cy="523220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0CD85F34-1991-4AD7-AD93-D920B18BD62E}"/>
                </a:ext>
              </a:extLst>
            </p:cNvPr>
            <p:cNvSpPr txBox="1"/>
            <p:nvPr/>
          </p:nvSpPr>
          <p:spPr>
            <a:xfrm>
              <a:off x="785940" y="1926931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Le proxy est l’allié du chef de projet</a:t>
              </a:r>
            </a:p>
          </p:txBody>
        </p:sp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27CF2F50-DD53-44D0-9E6D-54876BE11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01AA038A-F461-401E-B117-B8E169EC59C0}"/>
              </a:ext>
            </a:extLst>
          </p:cNvPr>
          <p:cNvSpPr txBox="1"/>
          <p:nvPr/>
        </p:nvSpPr>
        <p:spPr>
          <a:xfrm>
            <a:off x="810391" y="3362516"/>
            <a:ext cx="10232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Son utilisation n’est pas neutre en terme de performance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0CF06C9-549E-4EDC-AC71-DC3A0740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42" y="3362516"/>
            <a:ext cx="379543" cy="4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92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14B344A7-FE56-4468-B00F-0F2848B3BA7C}"/>
              </a:ext>
            </a:extLst>
          </p:cNvPr>
          <p:cNvSpPr txBox="1"/>
          <p:nvPr/>
        </p:nvSpPr>
        <p:spPr>
          <a:xfrm>
            <a:off x="3146330" y="603500"/>
            <a:ext cx="5511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4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 questions?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EB237FA-1C4D-484F-9D70-748DE45C8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286" y="664919"/>
            <a:ext cx="749044" cy="708157"/>
          </a:xfrm>
          <a:prstGeom prst="rect">
            <a:avLst/>
          </a:prstGeom>
        </p:spPr>
      </p:pic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0985419E-898E-42BB-8230-2129726A8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07"/>
          <a:stretch/>
        </p:blipFill>
        <p:spPr bwMode="auto">
          <a:xfrm>
            <a:off x="3737905" y="1254671"/>
            <a:ext cx="4029239" cy="523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34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256130C1-3C13-4ED1-9F45-FD7701C18B84}"/>
              </a:ext>
            </a:extLst>
          </p:cNvPr>
          <p:cNvSpPr txBox="1"/>
          <p:nvPr/>
        </p:nvSpPr>
        <p:spPr>
          <a:xfrm>
            <a:off x="6962908" y="4089859"/>
            <a:ext cx="3907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Grégoire </a:t>
            </a:r>
            <a:r>
              <a:rPr lang="fr-FR" sz="4000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Ternon</a:t>
            </a:r>
            <a:endParaRPr lang="fr-FR" sz="40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fr-FR" sz="2400" b="1" dirty="0">
                <a:hlinkClick r:id="rId2"/>
              </a:rPr>
              <a:t>@</a:t>
            </a:r>
            <a:r>
              <a:rPr lang="fr-FR" sz="2400" dirty="0" err="1">
                <a:hlinkClick r:id="rId2"/>
              </a:rPr>
              <a:t>GregoireTERNON</a:t>
            </a:r>
            <a:endParaRPr lang="fr-FR" sz="3200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69AF428-743C-4D6C-854D-DF571CFC3FF0}"/>
              </a:ext>
            </a:extLst>
          </p:cNvPr>
          <p:cNvSpPr txBox="1"/>
          <p:nvPr/>
        </p:nvSpPr>
        <p:spPr>
          <a:xfrm>
            <a:off x="1826928" y="4089859"/>
            <a:ext cx="3384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Maxime Lentz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B452147-4345-4AE9-80CC-77F525523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605" y="4027689"/>
            <a:ext cx="677323" cy="83222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F214DA9-7F62-4418-A804-F4EB66DD0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882" y="4027689"/>
            <a:ext cx="620026" cy="83222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" t="33885" r="-628" b="28324"/>
          <a:stretch/>
        </p:blipFill>
        <p:spPr>
          <a:xfrm>
            <a:off x="1498640" y="5671057"/>
            <a:ext cx="4041140" cy="82550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769" y="1202151"/>
            <a:ext cx="2565400" cy="2565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6CA5A93-6560-449E-AECA-97E155D042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0761">
            <a:off x="7726086" y="1202151"/>
            <a:ext cx="2540000" cy="254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6" name="Picture 2" descr="Digit">
            <a:extLst>
              <a:ext uri="{FF2B5EF4-FFF2-40B4-BE49-F238E27FC236}">
                <a16:creationId xmlns:a16="http://schemas.microsoft.com/office/drawing/2014/main" id="{87696E21-CBD5-42DD-BC03-88E286F64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35" y="5135152"/>
            <a:ext cx="3057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586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14B344A7-FE56-4468-B00F-0F2848B3BA7C}"/>
              </a:ext>
            </a:extLst>
          </p:cNvPr>
          <p:cNvSpPr txBox="1"/>
          <p:nvPr/>
        </p:nvSpPr>
        <p:spPr>
          <a:xfrm>
            <a:off x="2296323" y="588814"/>
            <a:ext cx="829010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4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Crédits, par ordre d’apparition…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EB237FA-1C4D-484F-9D70-748DE45C8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79" y="650233"/>
            <a:ext cx="749044" cy="7081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EE4D311-2F07-4D9B-81A6-1D1874EC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563" y="2584700"/>
            <a:ext cx="2279133" cy="2154725"/>
          </a:xfrm>
          <a:prstGeom prst="rect">
            <a:avLst/>
          </a:prstGeom>
        </p:spPr>
      </p:pic>
      <p:pic>
        <p:nvPicPr>
          <p:cNvPr id="2050" name="Picture 2" descr="RÃ©sultat de recherche d'images pour &quot;tomate&quot;">
            <a:extLst>
              <a:ext uri="{FF2B5EF4-FFF2-40B4-BE49-F238E27FC236}">
                <a16:creationId xmlns:a16="http://schemas.microsoft.com/office/drawing/2014/main" id="{2645A532-670D-473D-BFDE-844EA9951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11128"/>
            <a:ext cx="3136636" cy="313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210E0A3-361F-4EBB-9A70-7DF91FFAD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563" y="2474378"/>
            <a:ext cx="2287083" cy="2810136"/>
          </a:xfrm>
          <a:prstGeom prst="rect">
            <a:avLst/>
          </a:prstGeom>
        </p:spPr>
      </p:pic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C2A010E0-2E8F-4B46-B43D-E16227443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0" t="5781" r="13980" b="2086"/>
          <a:stretch/>
        </p:blipFill>
        <p:spPr bwMode="auto">
          <a:xfrm>
            <a:off x="6096000" y="1828800"/>
            <a:ext cx="3743459" cy="370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E8A8001-E24F-4682-AA02-0B1230A8E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4613" y="2584699"/>
            <a:ext cx="2674210" cy="2813623"/>
          </a:xfrm>
          <a:prstGeom prst="rect">
            <a:avLst/>
          </a:prstGeom>
        </p:spPr>
      </p:pic>
      <p:pic>
        <p:nvPicPr>
          <p:cNvPr id="2054" name="Picture 6" descr="RÃ©sultat de recherche d'images pour &quot;chou&quot;">
            <a:extLst>
              <a:ext uri="{FF2B5EF4-FFF2-40B4-BE49-F238E27FC236}">
                <a16:creationId xmlns:a16="http://schemas.microsoft.com/office/drawing/2014/main" id="{7E1BDB63-A83A-4598-9F0C-59E34B4B3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3" t="9414" r="18431" b="14635"/>
          <a:stretch/>
        </p:blipFill>
        <p:spPr bwMode="auto">
          <a:xfrm>
            <a:off x="6096000" y="1992050"/>
            <a:ext cx="4104400" cy="354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88AF0E2-A25B-4E56-B367-21679573D8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8169"/>
          <a:stretch/>
        </p:blipFill>
        <p:spPr>
          <a:xfrm>
            <a:off x="2531655" y="2307403"/>
            <a:ext cx="2932596" cy="2810136"/>
          </a:xfrm>
          <a:prstGeom prst="rect">
            <a:avLst/>
          </a:prstGeom>
        </p:spPr>
      </p:pic>
      <p:pic>
        <p:nvPicPr>
          <p:cNvPr id="2056" name="Picture 8" descr="RÃ©sultat de recherche d'images pour &quot;courgette&quot;">
            <a:extLst>
              <a:ext uri="{FF2B5EF4-FFF2-40B4-BE49-F238E27FC236}">
                <a16:creationId xmlns:a16="http://schemas.microsoft.com/office/drawing/2014/main" id="{51070262-DE0E-4A83-81EC-B7FE71404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377" y="2024887"/>
            <a:ext cx="3709117" cy="370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FE2FFAD-1B16-4BAD-84B6-6D0381038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6398" y="2401972"/>
            <a:ext cx="2090251" cy="2805631"/>
          </a:xfrm>
          <a:prstGeom prst="rect">
            <a:avLst/>
          </a:prstGeom>
        </p:spPr>
      </p:pic>
      <p:pic>
        <p:nvPicPr>
          <p:cNvPr id="2058" name="Picture 10" descr="Image associÃ©e">
            <a:extLst>
              <a:ext uri="{FF2B5EF4-FFF2-40B4-BE49-F238E27FC236}">
                <a16:creationId xmlns:a16="http://schemas.microsoft.com/office/drawing/2014/main" id="{F9DBC3E6-2124-40DD-988D-3FEE5E6AF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2" t="31224" r="1470" b="16820"/>
          <a:stretch/>
        </p:blipFill>
        <p:spPr bwMode="auto">
          <a:xfrm>
            <a:off x="5964860" y="1836692"/>
            <a:ext cx="4185634" cy="379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A9077C2-716A-4137-AD6E-89F2FDECFE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4256" y="2546061"/>
            <a:ext cx="2331165" cy="2643883"/>
          </a:xfrm>
          <a:prstGeom prst="rect">
            <a:avLst/>
          </a:prstGeom>
        </p:spPr>
      </p:pic>
      <p:pic>
        <p:nvPicPr>
          <p:cNvPr id="2060" name="Picture 12" descr="RÃ©sultat de recherche d'images pour &quot;poivron jaune&quot;">
            <a:extLst>
              <a:ext uri="{FF2B5EF4-FFF2-40B4-BE49-F238E27FC236}">
                <a16:creationId xmlns:a16="http://schemas.microsoft.com/office/drawing/2014/main" id="{D8C5E9A7-AE11-49B5-BE97-738562E59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4" t="30986" r="8555" b="8586"/>
          <a:stretch/>
        </p:blipFill>
        <p:spPr bwMode="auto">
          <a:xfrm>
            <a:off x="6654280" y="2248003"/>
            <a:ext cx="3496214" cy="342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75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45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EB237FA-1C4D-484F-9D70-748DE45C8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59" y="1465007"/>
            <a:ext cx="761681" cy="7081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4B344A7-FE56-4468-B00F-0F2848B3BA7C}"/>
              </a:ext>
            </a:extLst>
          </p:cNvPr>
          <p:cNvSpPr txBox="1"/>
          <p:nvPr/>
        </p:nvSpPr>
        <p:spPr>
          <a:xfrm>
            <a:off x="2689860" y="603504"/>
            <a:ext cx="6812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Générateur de légumes: un projet innovant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891C611-EFEF-4F36-A517-DB3E4790E85D}"/>
              </a:ext>
            </a:extLst>
          </p:cNvPr>
          <p:cNvSpPr txBox="1"/>
          <p:nvPr/>
        </p:nvSpPr>
        <p:spPr>
          <a:xfrm>
            <a:off x="1994916" y="3343656"/>
            <a:ext cx="80543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 lignes et des lignes de code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Une grande variété d’objets et de comportements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Une application d’une très grande sensibilité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A9EDB4-4DE3-4612-82C9-1047150E5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67" y="3340147"/>
            <a:ext cx="379543" cy="4663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F40BE26-0C36-449B-96F7-8CC072065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511" y="3802981"/>
            <a:ext cx="379543" cy="4663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0C59DDB-01CB-4784-9F5C-6B8D6C4A8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125" y="4267942"/>
            <a:ext cx="379543" cy="4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46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EB237FA-1C4D-484F-9D70-748DE45C8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915" y="662587"/>
            <a:ext cx="761681" cy="7081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4B344A7-FE56-4468-B00F-0F2848B3BA7C}"/>
              </a:ext>
            </a:extLst>
          </p:cNvPr>
          <p:cNvSpPr txBox="1"/>
          <p:nvPr/>
        </p:nvSpPr>
        <p:spPr>
          <a:xfrm>
            <a:off x="2689860" y="597869"/>
            <a:ext cx="6812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Générateur de légumes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AED13EC2-5800-419F-91F4-CD26F82A01F8}"/>
              </a:ext>
            </a:extLst>
          </p:cNvPr>
          <p:cNvGrpSpPr/>
          <p:nvPr/>
        </p:nvGrpSpPr>
        <p:grpSpPr>
          <a:xfrm>
            <a:off x="2264915" y="2150656"/>
            <a:ext cx="6722580" cy="2556688"/>
            <a:chOff x="3573889" y="2127511"/>
            <a:chExt cx="6722580" cy="255668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6098B6E-7C18-4EB7-B08D-6DAABAE1B429}"/>
                </a:ext>
              </a:extLst>
            </p:cNvPr>
            <p:cNvSpPr/>
            <p:nvPr/>
          </p:nvSpPr>
          <p:spPr>
            <a:xfrm>
              <a:off x="6472613" y="4166963"/>
              <a:ext cx="1108364" cy="517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Carotte</a:t>
              </a:r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87394A07-17B5-45F6-9EEC-E60B8191EF58}"/>
                </a:ext>
              </a:extLst>
            </p:cNvPr>
            <p:cNvSpPr/>
            <p:nvPr/>
          </p:nvSpPr>
          <p:spPr>
            <a:xfrm>
              <a:off x="7705668" y="2127511"/>
              <a:ext cx="1357746" cy="13475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/>
                <a:t>IVegetable</a:t>
              </a:r>
              <a:endParaRPr lang="fr-FR" sz="1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059A34-F560-49BB-8A1B-9146D06D5DFE}"/>
                </a:ext>
              </a:extLst>
            </p:cNvPr>
            <p:cNvSpPr/>
            <p:nvPr/>
          </p:nvSpPr>
          <p:spPr>
            <a:xfrm>
              <a:off x="7830359" y="4166963"/>
              <a:ext cx="1108364" cy="517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Navet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54D5D7-F313-4B43-8A6D-F2EE1CD2F7A6}"/>
                </a:ext>
              </a:extLst>
            </p:cNvPr>
            <p:cNvSpPr/>
            <p:nvPr/>
          </p:nvSpPr>
          <p:spPr>
            <a:xfrm>
              <a:off x="9188105" y="4166963"/>
              <a:ext cx="1108364" cy="517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Topinam</a:t>
              </a:r>
              <a:r>
                <a:rPr lang="fr-FR" dirty="0"/>
                <a:t>..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390E6A3A-6C5E-4153-9AF0-2272EF856366}"/>
                </a:ext>
              </a:extLst>
            </p:cNvPr>
            <p:cNvCxnSpPr>
              <a:cxnSpLocks/>
              <a:stCxn id="2" idx="0"/>
              <a:endCxn id="3" idx="3"/>
            </p:cNvCxnSpPr>
            <p:nvPr/>
          </p:nvCxnSpPr>
          <p:spPr>
            <a:xfrm flipV="1">
              <a:off x="7026795" y="3277707"/>
              <a:ext cx="877710" cy="889256"/>
            </a:xfrm>
            <a:prstGeom prst="straightConnector1">
              <a:avLst/>
            </a:prstGeom>
            <a:ln w="41275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702375AF-B94D-4858-99DF-273E1F7BFEBD}"/>
                </a:ext>
              </a:extLst>
            </p:cNvPr>
            <p:cNvCxnSpPr>
              <a:cxnSpLocks/>
              <a:stCxn id="12" idx="0"/>
              <a:endCxn id="3" idx="4"/>
            </p:cNvCxnSpPr>
            <p:nvPr/>
          </p:nvCxnSpPr>
          <p:spPr>
            <a:xfrm flipV="1">
              <a:off x="8384541" y="3475049"/>
              <a:ext cx="0" cy="691914"/>
            </a:xfrm>
            <a:prstGeom prst="straightConnector1">
              <a:avLst/>
            </a:prstGeom>
            <a:ln w="41275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27720E54-7880-48A9-930D-B13FB233573B}"/>
                </a:ext>
              </a:extLst>
            </p:cNvPr>
            <p:cNvCxnSpPr>
              <a:cxnSpLocks/>
              <a:stCxn id="13" idx="0"/>
              <a:endCxn id="3" idx="5"/>
            </p:cNvCxnSpPr>
            <p:nvPr/>
          </p:nvCxnSpPr>
          <p:spPr>
            <a:xfrm flipH="1" flipV="1">
              <a:off x="8864577" y="3277707"/>
              <a:ext cx="877710" cy="889256"/>
            </a:xfrm>
            <a:prstGeom prst="straightConnector1">
              <a:avLst/>
            </a:prstGeom>
            <a:ln w="41275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AF2F6C-0211-4EF1-BAAB-DF9A5A7C0914}"/>
                </a:ext>
              </a:extLst>
            </p:cNvPr>
            <p:cNvSpPr/>
            <p:nvPr/>
          </p:nvSpPr>
          <p:spPr>
            <a:xfrm>
              <a:off x="3573889" y="3298489"/>
              <a:ext cx="1934943" cy="5979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VegetableFactory</a:t>
              </a:r>
              <a:endParaRPr lang="fr-FR" dirty="0"/>
            </a:p>
          </p:txBody>
        </p: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46875FE0-CF67-49FC-915B-160F03E2D195}"/>
                </a:ext>
              </a:extLst>
            </p:cNvPr>
            <p:cNvCxnSpPr>
              <a:cxnSpLocks/>
              <a:stCxn id="26" idx="2"/>
              <a:endCxn id="2" idx="2"/>
            </p:cNvCxnSpPr>
            <p:nvPr/>
          </p:nvCxnSpPr>
          <p:spPr>
            <a:xfrm rot="16200000" flipH="1">
              <a:off x="5390189" y="3047593"/>
              <a:ext cx="787778" cy="2485434"/>
            </a:xfrm>
            <a:prstGeom prst="bentConnector3">
              <a:avLst>
                <a:gd name="adj1" fmla="val 143088"/>
              </a:avLst>
            </a:prstGeom>
            <a:ln w="28575">
              <a:prstDash val="dash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4">
              <a:extLst>
                <a:ext uri="{FF2B5EF4-FFF2-40B4-BE49-F238E27FC236}">
                  <a16:creationId xmlns:a16="http://schemas.microsoft.com/office/drawing/2014/main" id="{807D81C7-B471-405F-9CE9-57DE1181D96E}"/>
                </a:ext>
              </a:extLst>
            </p:cNvPr>
            <p:cNvCxnSpPr>
              <a:cxnSpLocks/>
              <a:stCxn id="26" idx="2"/>
              <a:endCxn id="12" idx="2"/>
            </p:cNvCxnSpPr>
            <p:nvPr/>
          </p:nvCxnSpPr>
          <p:spPr>
            <a:xfrm rot="16200000" flipH="1">
              <a:off x="6069062" y="2368720"/>
              <a:ext cx="787778" cy="3843180"/>
            </a:xfrm>
            <a:prstGeom prst="bentConnector3">
              <a:avLst>
                <a:gd name="adj1" fmla="val 179434"/>
              </a:avLst>
            </a:prstGeom>
            <a:ln w="28575">
              <a:prstDash val="dash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4">
              <a:extLst>
                <a:ext uri="{FF2B5EF4-FFF2-40B4-BE49-F238E27FC236}">
                  <a16:creationId xmlns:a16="http://schemas.microsoft.com/office/drawing/2014/main" id="{5E7D94A3-5E2B-4DB3-BADA-06ED6F0B4DD4}"/>
                </a:ext>
              </a:extLst>
            </p:cNvPr>
            <p:cNvCxnSpPr>
              <a:cxnSpLocks/>
              <a:stCxn id="26" idx="2"/>
              <a:endCxn id="13" idx="2"/>
            </p:cNvCxnSpPr>
            <p:nvPr/>
          </p:nvCxnSpPr>
          <p:spPr>
            <a:xfrm rot="16200000" flipH="1">
              <a:off x="6747935" y="1689847"/>
              <a:ext cx="787778" cy="5200926"/>
            </a:xfrm>
            <a:prstGeom prst="bentConnector3">
              <a:avLst>
                <a:gd name="adj1" fmla="val 216952"/>
              </a:avLst>
            </a:prstGeom>
            <a:ln w="28575">
              <a:prstDash val="dash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050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e 65">
            <a:extLst>
              <a:ext uri="{FF2B5EF4-FFF2-40B4-BE49-F238E27FC236}">
                <a16:creationId xmlns:a16="http://schemas.microsoft.com/office/drawing/2014/main" id="{E72E6B54-D954-4719-B670-98F108BFBB96}"/>
              </a:ext>
            </a:extLst>
          </p:cNvPr>
          <p:cNvGrpSpPr/>
          <p:nvPr/>
        </p:nvGrpSpPr>
        <p:grpSpPr>
          <a:xfrm>
            <a:off x="2746720" y="599377"/>
            <a:ext cx="6091871" cy="830997"/>
            <a:chOff x="2746720" y="599377"/>
            <a:chExt cx="6091871" cy="830997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9EB237FA-1C4D-484F-9D70-748DE45C8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6720" y="661497"/>
              <a:ext cx="761681" cy="70815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4B344A7-FE56-4468-B00F-0F2848B3BA7C}"/>
                </a:ext>
              </a:extLst>
            </p:cNvPr>
            <p:cNvSpPr txBox="1"/>
            <p:nvPr/>
          </p:nvSpPr>
          <p:spPr>
            <a:xfrm>
              <a:off x="3508401" y="599377"/>
              <a:ext cx="53301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Une petite évolution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AB88AD91-FAE5-499D-928D-0E5741056D85}"/>
              </a:ext>
            </a:extLst>
          </p:cNvPr>
          <p:cNvGrpSpPr/>
          <p:nvPr/>
        </p:nvGrpSpPr>
        <p:grpSpPr>
          <a:xfrm>
            <a:off x="785940" y="1926931"/>
            <a:ext cx="6354734" cy="526729"/>
            <a:chOff x="2068830" y="2453456"/>
            <a:chExt cx="6354734" cy="52672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CDDB199-B490-45ED-85E7-5DFE32A1C87D}"/>
                </a:ext>
              </a:extLst>
            </p:cNvPr>
            <p:cNvSpPr txBox="1"/>
            <p:nvPr/>
          </p:nvSpPr>
          <p:spPr>
            <a:xfrm>
              <a:off x="2068830" y="2456965"/>
              <a:ext cx="6354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Ajouter de nouveaux légumes</a:t>
              </a: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9D05E5E-B4ED-473A-92A0-7B40E28AD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3281" y="2453456"/>
              <a:ext cx="379543" cy="466344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1A09D8D3-2305-4678-AAA3-D8F6086B0D02}"/>
              </a:ext>
            </a:extLst>
          </p:cNvPr>
          <p:cNvGrpSpPr/>
          <p:nvPr/>
        </p:nvGrpSpPr>
        <p:grpSpPr>
          <a:xfrm>
            <a:off x="744725" y="2453660"/>
            <a:ext cx="6354734" cy="538132"/>
            <a:chOff x="2061210" y="2916290"/>
            <a:chExt cx="6354734" cy="538132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5836ACDB-49F4-4445-B077-556D80665453}"/>
                </a:ext>
              </a:extLst>
            </p:cNvPr>
            <p:cNvSpPr txBox="1"/>
            <p:nvPr/>
          </p:nvSpPr>
          <p:spPr>
            <a:xfrm>
              <a:off x="2061210" y="2931202"/>
              <a:ext cx="6354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Pouvoir tracer l’utilisation des légumes</a:t>
              </a:r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0E9B3E1D-FBCF-4485-9CEB-9063C1543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6875" y="2916290"/>
              <a:ext cx="379543" cy="466344"/>
            </a:xfrm>
            <a:prstGeom prst="rect">
              <a:avLst/>
            </a:prstGeom>
          </p:spPr>
        </p:pic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3B750B96-FA52-475E-BE6E-47DB2092C57B}"/>
              </a:ext>
            </a:extLst>
          </p:cNvPr>
          <p:cNvGrpSpPr/>
          <p:nvPr/>
        </p:nvGrpSpPr>
        <p:grpSpPr>
          <a:xfrm>
            <a:off x="3780427" y="2720954"/>
            <a:ext cx="6722580" cy="2556688"/>
            <a:chOff x="3573889" y="2127511"/>
            <a:chExt cx="6722580" cy="255668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274E22-0914-45A8-A7D5-81402A361853}"/>
                </a:ext>
              </a:extLst>
            </p:cNvPr>
            <p:cNvSpPr/>
            <p:nvPr/>
          </p:nvSpPr>
          <p:spPr>
            <a:xfrm>
              <a:off x="6472613" y="4166963"/>
              <a:ext cx="1108364" cy="517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Carotte</a:t>
              </a: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8AF530B0-E8BB-4CF2-95B3-EF7BEC87BD03}"/>
                </a:ext>
              </a:extLst>
            </p:cNvPr>
            <p:cNvSpPr/>
            <p:nvPr/>
          </p:nvSpPr>
          <p:spPr>
            <a:xfrm>
              <a:off x="7705668" y="2127511"/>
              <a:ext cx="1357746" cy="13475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/>
                <a:t>IVegetable</a:t>
              </a:r>
              <a:endParaRPr lang="fr-FR" sz="14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40433CE-427D-484C-8257-56FF7BB0999B}"/>
                </a:ext>
              </a:extLst>
            </p:cNvPr>
            <p:cNvSpPr/>
            <p:nvPr/>
          </p:nvSpPr>
          <p:spPr>
            <a:xfrm>
              <a:off x="7830359" y="4166963"/>
              <a:ext cx="1108364" cy="517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Navet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C48027-507F-493A-B43C-2B57273824C6}"/>
                </a:ext>
              </a:extLst>
            </p:cNvPr>
            <p:cNvSpPr/>
            <p:nvPr/>
          </p:nvSpPr>
          <p:spPr>
            <a:xfrm>
              <a:off x="9188105" y="4166963"/>
              <a:ext cx="1108364" cy="5172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Topinam</a:t>
              </a:r>
              <a:r>
                <a:rPr lang="fr-FR" dirty="0"/>
                <a:t>..</a:t>
              </a:r>
            </a:p>
          </p:txBody>
        </p: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D205C45F-2E75-4A0E-AA5E-29559A382BCB}"/>
                </a:ext>
              </a:extLst>
            </p:cNvPr>
            <p:cNvCxnSpPr>
              <a:cxnSpLocks/>
              <a:stCxn id="28" idx="0"/>
              <a:endCxn id="29" idx="3"/>
            </p:cNvCxnSpPr>
            <p:nvPr/>
          </p:nvCxnSpPr>
          <p:spPr>
            <a:xfrm flipV="1">
              <a:off x="7026795" y="3277707"/>
              <a:ext cx="877710" cy="889256"/>
            </a:xfrm>
            <a:prstGeom prst="straightConnector1">
              <a:avLst/>
            </a:prstGeom>
            <a:ln w="41275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799D6CA6-6474-4B40-81C3-56CC0CD13724}"/>
                </a:ext>
              </a:extLst>
            </p:cNvPr>
            <p:cNvCxnSpPr>
              <a:cxnSpLocks/>
              <a:stCxn id="30" idx="0"/>
              <a:endCxn id="29" idx="4"/>
            </p:cNvCxnSpPr>
            <p:nvPr/>
          </p:nvCxnSpPr>
          <p:spPr>
            <a:xfrm flipV="1">
              <a:off x="8384541" y="3475049"/>
              <a:ext cx="0" cy="691914"/>
            </a:xfrm>
            <a:prstGeom prst="straightConnector1">
              <a:avLst/>
            </a:prstGeom>
            <a:ln w="41275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7B5E96CC-C435-4904-BA85-A96EDE6AF1EF}"/>
                </a:ext>
              </a:extLst>
            </p:cNvPr>
            <p:cNvCxnSpPr>
              <a:cxnSpLocks/>
              <a:stCxn id="31" idx="0"/>
              <a:endCxn id="29" idx="5"/>
            </p:cNvCxnSpPr>
            <p:nvPr/>
          </p:nvCxnSpPr>
          <p:spPr>
            <a:xfrm flipH="1" flipV="1">
              <a:off x="8864577" y="3277707"/>
              <a:ext cx="877710" cy="889256"/>
            </a:xfrm>
            <a:prstGeom prst="straightConnector1">
              <a:avLst/>
            </a:prstGeom>
            <a:ln w="41275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E2E7FB3-5ECA-4178-9394-3D5C59F24A4A}"/>
                </a:ext>
              </a:extLst>
            </p:cNvPr>
            <p:cNvSpPr/>
            <p:nvPr/>
          </p:nvSpPr>
          <p:spPr>
            <a:xfrm>
              <a:off x="3573889" y="3298489"/>
              <a:ext cx="1934943" cy="5979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VegetableFactory</a:t>
              </a:r>
              <a:endParaRPr lang="fr-FR" dirty="0"/>
            </a:p>
          </p:txBody>
        </p:sp>
        <p:cxnSp>
          <p:nvCxnSpPr>
            <p:cNvPr id="36" name="Connecteur droit 4">
              <a:extLst>
                <a:ext uri="{FF2B5EF4-FFF2-40B4-BE49-F238E27FC236}">
                  <a16:creationId xmlns:a16="http://schemas.microsoft.com/office/drawing/2014/main" id="{2FFDD889-9EB5-4682-94C8-5701A2590F50}"/>
                </a:ext>
              </a:extLst>
            </p:cNvPr>
            <p:cNvCxnSpPr>
              <a:cxnSpLocks/>
              <a:stCxn id="35" idx="2"/>
              <a:endCxn id="28" idx="2"/>
            </p:cNvCxnSpPr>
            <p:nvPr/>
          </p:nvCxnSpPr>
          <p:spPr>
            <a:xfrm rot="16200000" flipH="1">
              <a:off x="5390189" y="3047593"/>
              <a:ext cx="787778" cy="2485434"/>
            </a:xfrm>
            <a:prstGeom prst="bentConnector3">
              <a:avLst>
                <a:gd name="adj1" fmla="val 143088"/>
              </a:avLst>
            </a:prstGeom>
            <a:ln w="28575">
              <a:prstDash val="dash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4">
              <a:extLst>
                <a:ext uri="{FF2B5EF4-FFF2-40B4-BE49-F238E27FC236}">
                  <a16:creationId xmlns:a16="http://schemas.microsoft.com/office/drawing/2014/main" id="{AD854D05-871B-4ED6-BC05-6B66A4EB5A2B}"/>
                </a:ext>
              </a:extLst>
            </p:cNvPr>
            <p:cNvCxnSpPr>
              <a:cxnSpLocks/>
              <a:stCxn id="35" idx="2"/>
              <a:endCxn id="30" idx="2"/>
            </p:cNvCxnSpPr>
            <p:nvPr/>
          </p:nvCxnSpPr>
          <p:spPr>
            <a:xfrm rot="16200000" flipH="1">
              <a:off x="6069062" y="2368720"/>
              <a:ext cx="787778" cy="3843180"/>
            </a:xfrm>
            <a:prstGeom prst="bentConnector3">
              <a:avLst>
                <a:gd name="adj1" fmla="val 179434"/>
              </a:avLst>
            </a:prstGeom>
            <a:ln w="28575">
              <a:prstDash val="dash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4">
              <a:extLst>
                <a:ext uri="{FF2B5EF4-FFF2-40B4-BE49-F238E27FC236}">
                  <a16:creationId xmlns:a16="http://schemas.microsoft.com/office/drawing/2014/main" id="{697A3840-211A-4ACF-AA5A-129BA338F498}"/>
                </a:ext>
              </a:extLst>
            </p:cNvPr>
            <p:cNvCxnSpPr>
              <a:cxnSpLocks/>
              <a:stCxn id="35" idx="2"/>
              <a:endCxn id="31" idx="2"/>
            </p:cNvCxnSpPr>
            <p:nvPr/>
          </p:nvCxnSpPr>
          <p:spPr>
            <a:xfrm rot="16200000" flipH="1">
              <a:off x="6747935" y="1689847"/>
              <a:ext cx="787778" cy="5200926"/>
            </a:xfrm>
            <a:prstGeom prst="bentConnector3">
              <a:avLst>
                <a:gd name="adj1" fmla="val 216952"/>
              </a:avLst>
            </a:prstGeom>
            <a:ln w="28575">
              <a:prstDash val="dash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880F6C3E-E057-41C8-93A3-65C34C4843F9}"/>
              </a:ext>
            </a:extLst>
          </p:cNvPr>
          <p:cNvGrpSpPr/>
          <p:nvPr/>
        </p:nvGrpSpPr>
        <p:grpSpPr>
          <a:xfrm>
            <a:off x="9269952" y="3632890"/>
            <a:ext cx="2068436" cy="611690"/>
            <a:chOff x="9452832" y="3792910"/>
            <a:chExt cx="2068436" cy="611690"/>
          </a:xfrm>
        </p:grpSpPr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31C50D34-1152-494A-9E93-14700A2F3E9F}"/>
                </a:ext>
              </a:extLst>
            </p:cNvPr>
            <p:cNvGrpSpPr/>
            <p:nvPr/>
          </p:nvGrpSpPr>
          <p:grpSpPr>
            <a:xfrm>
              <a:off x="9452832" y="3792910"/>
              <a:ext cx="2068436" cy="611690"/>
              <a:chOff x="9452832" y="3792910"/>
              <a:chExt cx="2068436" cy="61169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4357D69-E9EA-4BAB-AE48-0B69B7F20BA2}"/>
                  </a:ext>
                </a:extLst>
              </p:cNvPr>
              <p:cNvSpPr/>
              <p:nvPr/>
            </p:nvSpPr>
            <p:spPr>
              <a:xfrm>
                <a:off x="10412904" y="3887364"/>
                <a:ext cx="1108364" cy="51723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43" name="Connecteur droit avec flèche 42">
                <a:extLst>
                  <a:ext uri="{FF2B5EF4-FFF2-40B4-BE49-F238E27FC236}">
                    <a16:creationId xmlns:a16="http://schemas.microsoft.com/office/drawing/2014/main" id="{180724E1-70C2-47D7-BA55-DC6BC52A48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52832" y="3792910"/>
                <a:ext cx="960072" cy="323248"/>
              </a:xfrm>
              <a:prstGeom prst="straightConnector1">
                <a:avLst/>
              </a:prstGeom>
              <a:ln w="41275">
                <a:solidFill>
                  <a:schemeClr val="accent2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2FB55317-C3FA-4A82-B9C0-121EA6693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71948"/>
                      </a14:imgEffect>
                    </a14:imgLayer>
                  </a14:imgProps>
                </a:ext>
              </a:extLst>
            </a:blip>
            <a:srcRect r="28169"/>
            <a:stretch/>
          </p:blipFill>
          <p:spPr>
            <a:xfrm>
              <a:off x="10675438" y="3852909"/>
              <a:ext cx="575733" cy="551691"/>
            </a:xfrm>
            <a:prstGeom prst="rect">
              <a:avLst/>
            </a:prstGeom>
          </p:spPr>
        </p:pic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ED7CB5BD-FBD9-4A56-BB36-E7D7AABE538E}"/>
              </a:ext>
            </a:extLst>
          </p:cNvPr>
          <p:cNvGrpSpPr/>
          <p:nvPr/>
        </p:nvGrpSpPr>
        <p:grpSpPr>
          <a:xfrm>
            <a:off x="9029935" y="1841170"/>
            <a:ext cx="1588399" cy="1005453"/>
            <a:chOff x="9212815" y="2001190"/>
            <a:chExt cx="1588399" cy="1005453"/>
          </a:xfrm>
        </p:grpSpPr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26661091-EAB8-4523-B921-4BAAA94D0E59}"/>
                </a:ext>
              </a:extLst>
            </p:cNvPr>
            <p:cNvGrpSpPr/>
            <p:nvPr/>
          </p:nvGrpSpPr>
          <p:grpSpPr>
            <a:xfrm>
              <a:off x="9212815" y="2001190"/>
              <a:ext cx="1588399" cy="1005453"/>
              <a:chOff x="9212815" y="2001190"/>
              <a:chExt cx="1588399" cy="1005453"/>
            </a:xfrm>
          </p:grpSpPr>
          <p:cxnSp>
            <p:nvCxnSpPr>
              <p:cNvPr id="54" name="Connecteur droit avec flèche 53">
                <a:extLst>
                  <a:ext uri="{FF2B5EF4-FFF2-40B4-BE49-F238E27FC236}">
                    <a16:creationId xmlns:a16="http://schemas.microsoft.com/office/drawing/2014/main" id="{EE12F9DD-2260-48DD-8874-E22F63C1BA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12815" y="2456498"/>
                <a:ext cx="500625" cy="550145"/>
              </a:xfrm>
              <a:prstGeom prst="straightConnector1">
                <a:avLst/>
              </a:prstGeom>
              <a:ln w="41275">
                <a:solidFill>
                  <a:schemeClr val="accent2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FCE54CB-CE7B-442C-9DBC-C11AFD1E161E}"/>
                  </a:ext>
                </a:extLst>
              </p:cNvPr>
              <p:cNvSpPr/>
              <p:nvPr/>
            </p:nvSpPr>
            <p:spPr>
              <a:xfrm>
                <a:off x="9692850" y="2001190"/>
                <a:ext cx="1108364" cy="51723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61" name="Image 60">
              <a:extLst>
                <a:ext uri="{FF2B5EF4-FFF2-40B4-BE49-F238E27FC236}">
                  <a16:creationId xmlns:a16="http://schemas.microsoft.com/office/drawing/2014/main" id="{B7947836-4D65-4DC4-9473-EC136014A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32345" y="2007622"/>
              <a:ext cx="380559" cy="510804"/>
            </a:xfrm>
            <a:prstGeom prst="rect">
              <a:avLst/>
            </a:prstGeom>
          </p:spPr>
        </p:pic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F82E60F5-3BC3-4274-80F2-A756984B1A2A}"/>
              </a:ext>
            </a:extLst>
          </p:cNvPr>
          <p:cNvGrpSpPr/>
          <p:nvPr/>
        </p:nvGrpSpPr>
        <p:grpSpPr>
          <a:xfrm>
            <a:off x="9280448" y="2777572"/>
            <a:ext cx="2082408" cy="521593"/>
            <a:chOff x="9463328" y="2937592"/>
            <a:chExt cx="2082408" cy="521593"/>
          </a:xfrm>
        </p:grpSpPr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9F6BA5F7-8D4B-431D-8BE1-2F32B1714471}"/>
                </a:ext>
              </a:extLst>
            </p:cNvPr>
            <p:cNvGrpSpPr/>
            <p:nvPr/>
          </p:nvGrpSpPr>
          <p:grpSpPr>
            <a:xfrm>
              <a:off x="9463328" y="2937592"/>
              <a:ext cx="2082408" cy="517236"/>
              <a:chOff x="9463328" y="2937592"/>
              <a:chExt cx="2082408" cy="51723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48F4E33-86FA-43B9-8BED-77F28B9EA2E1}"/>
                  </a:ext>
                </a:extLst>
              </p:cNvPr>
              <p:cNvSpPr/>
              <p:nvPr/>
            </p:nvSpPr>
            <p:spPr>
              <a:xfrm>
                <a:off x="10437372" y="2937592"/>
                <a:ext cx="1108364" cy="51723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47" name="Connecteur droit avec flèche 46">
                <a:extLst>
                  <a:ext uri="{FF2B5EF4-FFF2-40B4-BE49-F238E27FC236}">
                    <a16:creationId xmlns:a16="http://schemas.microsoft.com/office/drawing/2014/main" id="{F5E8B3A4-283F-4A43-A6BE-4F520F7D1B38}"/>
                  </a:ext>
                </a:extLst>
              </p:cNvPr>
              <p:cNvCxnSpPr>
                <a:cxnSpLocks/>
                <a:stCxn id="41" idx="1"/>
              </p:cNvCxnSpPr>
              <p:nvPr/>
            </p:nvCxnSpPr>
            <p:spPr>
              <a:xfrm flipH="1">
                <a:off x="9463328" y="3196210"/>
                <a:ext cx="974044" cy="175329"/>
              </a:xfrm>
              <a:prstGeom prst="straightConnector1">
                <a:avLst/>
              </a:prstGeom>
              <a:ln w="41275">
                <a:solidFill>
                  <a:schemeClr val="accent2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8305E849-8D15-4B69-9609-E1877A14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50033" y="2950962"/>
              <a:ext cx="483041" cy="508223"/>
            </a:xfrm>
            <a:prstGeom prst="rect">
              <a:avLst/>
            </a:prstGeom>
          </p:spPr>
        </p:pic>
      </p:grpSp>
      <p:cxnSp>
        <p:nvCxnSpPr>
          <p:cNvPr id="42" name="Connecteur droit 4">
            <a:extLst>
              <a:ext uri="{FF2B5EF4-FFF2-40B4-BE49-F238E27FC236}">
                <a16:creationId xmlns:a16="http://schemas.microsoft.com/office/drawing/2014/main" id="{53D9F146-FF66-46C7-8C55-769DE520E6F3}"/>
              </a:ext>
            </a:extLst>
          </p:cNvPr>
          <p:cNvCxnSpPr>
            <a:cxnSpLocks/>
            <a:stCxn id="35" idx="2"/>
            <a:endCxn id="41" idx="3"/>
          </p:cNvCxnSpPr>
          <p:nvPr/>
        </p:nvCxnSpPr>
        <p:spPr>
          <a:xfrm rot="5400000" flipH="1" flipV="1">
            <a:off x="7328540" y="455548"/>
            <a:ext cx="1453674" cy="6614957"/>
          </a:xfrm>
          <a:prstGeom prst="bentConnector4">
            <a:avLst>
              <a:gd name="adj1" fmla="val -133669"/>
              <a:gd name="adj2" fmla="val 105357"/>
            </a:avLst>
          </a:prstGeom>
          <a:ln w="28575">
            <a:solidFill>
              <a:schemeClr val="accent2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">
            <a:extLst>
              <a:ext uri="{FF2B5EF4-FFF2-40B4-BE49-F238E27FC236}">
                <a16:creationId xmlns:a16="http://schemas.microsoft.com/office/drawing/2014/main" id="{2760FF66-5937-4F00-8037-7614CC105B1A}"/>
              </a:ext>
            </a:extLst>
          </p:cNvPr>
          <p:cNvCxnSpPr>
            <a:cxnSpLocks/>
            <a:stCxn id="35" idx="2"/>
            <a:endCxn id="60" idx="2"/>
          </p:cNvCxnSpPr>
          <p:nvPr/>
        </p:nvCxnSpPr>
        <p:spPr>
          <a:xfrm rot="5400000" flipH="1" flipV="1">
            <a:off x="7641520" y="1350959"/>
            <a:ext cx="245284" cy="6032526"/>
          </a:xfrm>
          <a:prstGeom prst="bentConnector3">
            <a:avLst>
              <a:gd name="adj1" fmla="val -745585"/>
            </a:avLst>
          </a:prstGeom>
          <a:ln w="28575">
            <a:solidFill>
              <a:schemeClr val="accent2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">
            <a:extLst>
              <a:ext uri="{FF2B5EF4-FFF2-40B4-BE49-F238E27FC236}">
                <a16:creationId xmlns:a16="http://schemas.microsoft.com/office/drawing/2014/main" id="{5621D283-4385-4566-ADDB-0CF54654AF84}"/>
              </a:ext>
            </a:extLst>
          </p:cNvPr>
          <p:cNvCxnSpPr>
            <a:cxnSpLocks/>
            <a:stCxn id="35" idx="2"/>
            <a:endCxn id="40" idx="3"/>
          </p:cNvCxnSpPr>
          <p:nvPr/>
        </p:nvCxnSpPr>
        <p:spPr>
          <a:xfrm rot="5400000" flipH="1" flipV="1">
            <a:off x="6488078" y="359608"/>
            <a:ext cx="2390076" cy="5870435"/>
          </a:xfrm>
          <a:prstGeom prst="bentConnector4">
            <a:avLst>
              <a:gd name="adj1" fmla="val -87516"/>
              <a:gd name="adj2" fmla="val 122001"/>
            </a:avLst>
          </a:prstGeom>
          <a:ln w="28575">
            <a:solidFill>
              <a:schemeClr val="accent2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11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CE0B409-85CE-44A7-8CB5-6E26C680D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28775"/>
            <a:ext cx="64008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55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58524B45-23A7-49C5-B851-F78C76223E35}"/>
              </a:ext>
            </a:extLst>
          </p:cNvPr>
          <p:cNvGrpSpPr/>
          <p:nvPr/>
        </p:nvGrpSpPr>
        <p:grpSpPr>
          <a:xfrm>
            <a:off x="2746720" y="594364"/>
            <a:ext cx="5936881" cy="830997"/>
            <a:chOff x="2746720" y="594364"/>
            <a:chExt cx="5936881" cy="830997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1C7A645-7A9B-479E-A65D-F913CC3C4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6720" y="661497"/>
              <a:ext cx="761681" cy="708157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0E60F499-B1B8-4C5D-A361-B8257CDCE351}"/>
                </a:ext>
              </a:extLst>
            </p:cNvPr>
            <p:cNvSpPr txBox="1"/>
            <p:nvPr/>
          </p:nvSpPr>
          <p:spPr>
            <a:xfrm>
              <a:off x="3508401" y="594364"/>
              <a:ext cx="5175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Les solutions </a:t>
              </a:r>
              <a:r>
                <a:rPr lang="fr-FR" sz="20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(du stagiaire)</a:t>
              </a:r>
              <a:endParaRPr lang="fr-FR" sz="4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2084832-E824-4238-BD75-AB7942AD8CA5}"/>
              </a:ext>
            </a:extLst>
          </p:cNvPr>
          <p:cNvGrpSpPr/>
          <p:nvPr/>
        </p:nvGrpSpPr>
        <p:grpSpPr>
          <a:xfrm>
            <a:off x="785940" y="1926931"/>
            <a:ext cx="10232580" cy="957616"/>
            <a:chOff x="785940" y="1926931"/>
            <a:chExt cx="10232580" cy="957616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C2DB055-1E01-4C50-B115-AA055829B051}"/>
                </a:ext>
              </a:extLst>
            </p:cNvPr>
            <p:cNvSpPr txBox="1"/>
            <p:nvPr/>
          </p:nvSpPr>
          <p:spPr>
            <a:xfrm>
              <a:off x="785940" y="1930440"/>
              <a:ext cx="102325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« Facile ! Je modifie les légumes. Et pour en ajouter des nouveaux, je n’aurai qu’à faire un copier-coller…</a:t>
              </a: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sym typeface="Wingdings" panose="05000000000000000000" pitchFamily="2" charset="2"/>
                </a:rPr>
                <a:t> »</a:t>
              </a:r>
              <a:endParaRPr lang="fr-FR" sz="2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9AE4EBAA-7892-4068-9C77-7762D6DE2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CFFAEE85-EE12-4774-B602-FC159C0992AB}"/>
              </a:ext>
            </a:extLst>
          </p:cNvPr>
          <p:cNvGrpSpPr/>
          <p:nvPr/>
        </p:nvGrpSpPr>
        <p:grpSpPr>
          <a:xfrm>
            <a:off x="2303483" y="3156454"/>
            <a:ext cx="3457237" cy="523220"/>
            <a:chOff x="2303483" y="3156454"/>
            <a:chExt cx="3457237" cy="523220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1F51A849-FE7F-481B-9B48-B194798ABB3D}"/>
                </a:ext>
              </a:extLst>
            </p:cNvPr>
            <p:cNvSpPr txBox="1"/>
            <p:nvPr/>
          </p:nvSpPr>
          <p:spPr>
            <a:xfrm>
              <a:off x="2303483" y="3156454"/>
              <a:ext cx="3457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Estimation : 52 </a:t>
              </a:r>
              <a:r>
                <a:rPr lang="fr-FR" sz="2800" dirty="0" err="1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jh</a:t>
              </a:r>
              <a:endParaRPr lang="fr-FR" sz="2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76DDD5E-356A-4620-AD6F-CE08BE60D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3483" y="3156454"/>
              <a:ext cx="443237" cy="466344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639E8829-11A7-4C88-8450-B94D5FB6034D}"/>
              </a:ext>
            </a:extLst>
          </p:cNvPr>
          <p:cNvGrpSpPr/>
          <p:nvPr/>
        </p:nvGrpSpPr>
        <p:grpSpPr>
          <a:xfrm>
            <a:off x="785940" y="3951581"/>
            <a:ext cx="10232580" cy="957616"/>
            <a:chOff x="785940" y="1926931"/>
            <a:chExt cx="10232580" cy="957616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92583E17-801A-4E1B-8A0B-C9F53F2769E7}"/>
                </a:ext>
              </a:extLst>
            </p:cNvPr>
            <p:cNvSpPr txBox="1"/>
            <p:nvPr/>
          </p:nvSpPr>
          <p:spPr>
            <a:xfrm>
              <a:off x="785940" y="1930440"/>
              <a:ext cx="102325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« Sinon, je modifie les classes utilisant des légumes, on n’en a pas beaucoup, ça ira sans doute plus vite…</a:t>
              </a: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sym typeface="Wingdings" panose="05000000000000000000" pitchFamily="2" charset="2"/>
                </a:rPr>
                <a:t> »</a:t>
              </a:r>
              <a:endParaRPr lang="fr-FR" sz="2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1730E247-F33E-4197-B7C2-3C4B4D5CC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740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6CB8959-4885-46CF-A57F-E501D5248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07" y="2483543"/>
            <a:ext cx="6178692" cy="301258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3AD5724-73EA-4ABB-BB44-3F2635EC4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75" y="645583"/>
            <a:ext cx="3719218" cy="33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58524B45-23A7-49C5-B851-F78C76223E35}"/>
              </a:ext>
            </a:extLst>
          </p:cNvPr>
          <p:cNvGrpSpPr/>
          <p:nvPr/>
        </p:nvGrpSpPr>
        <p:grpSpPr>
          <a:xfrm>
            <a:off x="3375673" y="605794"/>
            <a:ext cx="4678972" cy="830997"/>
            <a:chOff x="3375673" y="605794"/>
            <a:chExt cx="4678972" cy="830997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1C7A645-7A9B-479E-A65D-F913CC3C4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5673" y="661650"/>
              <a:ext cx="761681" cy="708157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0E60F499-B1B8-4C5D-A361-B8257CDCE351}"/>
                </a:ext>
              </a:extLst>
            </p:cNvPr>
            <p:cNvSpPr txBox="1"/>
            <p:nvPr/>
          </p:nvSpPr>
          <p:spPr>
            <a:xfrm>
              <a:off x="4137354" y="605794"/>
              <a:ext cx="3917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Les problèmes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2084832-E824-4238-BD75-AB7942AD8CA5}"/>
              </a:ext>
            </a:extLst>
          </p:cNvPr>
          <p:cNvGrpSpPr/>
          <p:nvPr/>
        </p:nvGrpSpPr>
        <p:grpSpPr>
          <a:xfrm>
            <a:off x="785940" y="1926931"/>
            <a:ext cx="10232580" cy="526729"/>
            <a:chOff x="785940" y="1926931"/>
            <a:chExt cx="10232580" cy="526729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C2DB055-1E01-4C50-B115-AA055829B051}"/>
                </a:ext>
              </a:extLst>
            </p:cNvPr>
            <p:cNvSpPr txBox="1"/>
            <p:nvPr/>
          </p:nvSpPr>
          <p:spPr>
            <a:xfrm>
              <a:off x="785940" y="1930440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La charge</a:t>
              </a: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9AE4EBAA-7892-4068-9C77-7762D6DE2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CBC40DF-4B6E-4FE2-B56F-1A6D01A82CCC}"/>
              </a:ext>
            </a:extLst>
          </p:cNvPr>
          <p:cNvGrpSpPr/>
          <p:nvPr/>
        </p:nvGrpSpPr>
        <p:grpSpPr>
          <a:xfrm>
            <a:off x="810391" y="3027848"/>
            <a:ext cx="10232580" cy="523220"/>
            <a:chOff x="785940" y="1926931"/>
            <a:chExt cx="10232580" cy="523220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9EC0B355-4C32-4475-A03E-4557D0F9F60A}"/>
                </a:ext>
              </a:extLst>
            </p:cNvPr>
            <p:cNvSpPr txBox="1"/>
            <p:nvPr/>
          </p:nvSpPr>
          <p:spPr>
            <a:xfrm>
              <a:off x="785940" y="1926931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Duplication de code (DRY)</a:t>
              </a: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611463A6-E527-49BA-803B-D7822C5D0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F272681-E958-4FFD-829E-C080D3F20E57}"/>
              </a:ext>
            </a:extLst>
          </p:cNvPr>
          <p:cNvGrpSpPr/>
          <p:nvPr/>
        </p:nvGrpSpPr>
        <p:grpSpPr>
          <a:xfrm>
            <a:off x="785940" y="2479144"/>
            <a:ext cx="10232580" cy="523220"/>
            <a:chOff x="785940" y="1926931"/>
            <a:chExt cx="10232580" cy="523220"/>
          </a:xfrm>
        </p:grpSpPr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8C08ADE-D4CD-4B76-B193-BED80CB9CD56}"/>
                </a:ext>
              </a:extLst>
            </p:cNvPr>
            <p:cNvSpPr txBox="1"/>
            <p:nvPr/>
          </p:nvSpPr>
          <p:spPr>
            <a:xfrm>
              <a:off x="785940" y="1926931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Risque d’oubli</a:t>
              </a:r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F6F58DD2-9D88-4F7A-8F17-904553EF2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23FAB56C-E132-4A59-BA4C-516A5DC29C16}"/>
              </a:ext>
            </a:extLst>
          </p:cNvPr>
          <p:cNvGrpSpPr/>
          <p:nvPr/>
        </p:nvGrpSpPr>
        <p:grpSpPr>
          <a:xfrm>
            <a:off x="834842" y="3576552"/>
            <a:ext cx="10232580" cy="523220"/>
            <a:chOff x="785940" y="1926931"/>
            <a:chExt cx="10232580" cy="523220"/>
          </a:xfrm>
        </p:grpSpPr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BFA5C9E4-E204-435D-BF54-679B91558CE2}"/>
                </a:ext>
              </a:extLst>
            </p:cNvPr>
            <p:cNvSpPr txBox="1"/>
            <p:nvPr/>
          </p:nvSpPr>
          <p:spPr>
            <a:xfrm>
              <a:off x="785940" y="1926931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Non respect des principes SOLID</a:t>
              </a: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27FAB58C-788C-48B2-B334-0CE673E02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391" y="1926931"/>
              <a:ext cx="379543" cy="466344"/>
            </a:xfrm>
            <a:prstGeom prst="rect">
              <a:avLst/>
            </a:prstGeom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E80D0367-05C9-469F-AAF6-F95AC26B3403}"/>
              </a:ext>
            </a:extLst>
          </p:cNvPr>
          <p:cNvGrpSpPr/>
          <p:nvPr/>
        </p:nvGrpSpPr>
        <p:grpSpPr>
          <a:xfrm>
            <a:off x="1505490" y="4125256"/>
            <a:ext cx="10232580" cy="523220"/>
            <a:chOff x="1505490" y="4514288"/>
            <a:chExt cx="10232580" cy="523220"/>
          </a:xfrm>
        </p:grpSpPr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454C23C8-D3CC-4F8A-BD3C-B28970D70A76}"/>
                </a:ext>
              </a:extLst>
            </p:cNvPr>
            <p:cNvSpPr txBox="1"/>
            <p:nvPr/>
          </p:nvSpPr>
          <p:spPr>
            <a:xfrm>
              <a:off x="1505490" y="4514288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Single </a:t>
              </a:r>
              <a:r>
                <a:rPr lang="fr-FR" sz="2800" dirty="0" err="1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responsibility</a:t>
              </a:r>
              <a:endParaRPr lang="fr-FR" sz="28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8EEEB687-41AF-4912-AAF9-D895358E2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5991" y="4542726"/>
              <a:ext cx="443237" cy="466344"/>
            </a:xfrm>
            <a:prstGeom prst="rect">
              <a:avLst/>
            </a:prstGeom>
          </p:spPr>
        </p:pic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1365B7BD-E3F5-485B-9C02-5D4E2C2E1061}"/>
              </a:ext>
            </a:extLst>
          </p:cNvPr>
          <p:cNvGrpSpPr/>
          <p:nvPr/>
        </p:nvGrpSpPr>
        <p:grpSpPr>
          <a:xfrm>
            <a:off x="1505490" y="4673960"/>
            <a:ext cx="10232580" cy="523220"/>
            <a:chOff x="1505490" y="4514288"/>
            <a:chExt cx="10232580" cy="523220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4633CE3C-CACE-4096-8AD7-926CCCC60252}"/>
                </a:ext>
              </a:extLst>
            </p:cNvPr>
            <p:cNvSpPr txBox="1"/>
            <p:nvPr/>
          </p:nvSpPr>
          <p:spPr>
            <a:xfrm>
              <a:off x="1505490" y="4514288"/>
              <a:ext cx="1023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Maintenabilité / Évolutivité</a:t>
              </a:r>
            </a:p>
          </p:txBody>
        </p: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DFB81767-DB0C-48B3-B3E4-BBD4CE0D9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5991" y="4542726"/>
              <a:ext cx="443237" cy="466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584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1008</TotalTime>
  <Words>389</Words>
  <Application>Microsoft Office PowerPoint</Application>
  <PresentationFormat>Grand écran</PresentationFormat>
  <Paragraphs>96</Paragraphs>
  <Slides>20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TERNON Grégoire (Ext)</dc:creator>
  <cp:lastModifiedBy>TERNON Grégoire (Ext)</cp:lastModifiedBy>
  <cp:revision>61</cp:revision>
  <dcterms:created xsi:type="dcterms:W3CDTF">2019-09-09T14:39:38Z</dcterms:created>
  <dcterms:modified xsi:type="dcterms:W3CDTF">2019-09-25T06:48:41Z</dcterms:modified>
</cp:coreProperties>
</file>